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</p:sldMasterIdLst>
  <p:notesMasterIdLst>
    <p:notesMasterId r:id="rId13"/>
  </p:notesMasterIdLst>
  <p:handoutMasterIdLst>
    <p:handoutMasterId r:id="rId14"/>
  </p:handoutMasterIdLst>
  <p:sldIdLst>
    <p:sldId id="332" r:id="rId2"/>
    <p:sldId id="312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107" userDrawn="1">
          <p15:clr>
            <a:srgbClr val="A4A3A4"/>
          </p15:clr>
        </p15:guide>
        <p15:guide id="3" pos="56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B4A7D6"/>
    <a:srgbClr val="FFD966"/>
    <a:srgbClr val="CFE2F3"/>
    <a:srgbClr val="AEAEAE"/>
    <a:srgbClr val="F4CCCC"/>
    <a:srgbClr val="B6D7A8"/>
    <a:srgbClr val="8A8A8A"/>
    <a:srgbClr val="5F6368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692" y="102"/>
      </p:cViewPr>
      <p:guideLst>
        <p:guide orient="horz" pos="346"/>
        <p:guide pos="107"/>
        <p:guide pos="56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299" y="53"/>
      </p:cViewPr>
      <p:guideLst/>
    </p:cSldViewPr>
  </p:notesViewPr>
  <p:gridSpacing cx="540000" cy="54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3DB74A0-6CB6-F36A-89B7-AC44EDA6E1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78693C-8DC1-1E21-891A-B0D93BF327B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FE91C4-08D2-4E47-9733-33838F62B5BA}" type="datetimeFigureOut">
              <a:rPr lang="en-GB" smtClean="0"/>
              <a:t>22/03/2025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D0693E-9B9C-D170-5CA1-FEE64296ACA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2C58B8-E496-4789-31E6-2C2060A0F0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7CEAD-84EE-4338-B8A0-DD33B232934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95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2A0A0-CFCE-402E-814D-31FEA2590B7E}" type="datetimeFigureOut">
              <a:rPr lang="en-GB" smtClean="0"/>
              <a:t>22/03/2025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5C861-57DF-45CA-9F5A-6E4CE1DC67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032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1880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5721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497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1439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3524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9592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5230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3151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069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5590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6153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3872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o 19">
            <a:extLst>
              <a:ext uri="{FF2B5EF4-FFF2-40B4-BE49-F238E27FC236}">
                <a16:creationId xmlns:a16="http://schemas.microsoft.com/office/drawing/2014/main" id="{04196A0D-78E3-5B5F-31D5-36D090931028}"/>
              </a:ext>
            </a:extLst>
          </p:cNvPr>
          <p:cNvGrpSpPr/>
          <p:nvPr/>
        </p:nvGrpSpPr>
        <p:grpSpPr>
          <a:xfrm>
            <a:off x="166264" y="1090796"/>
            <a:ext cx="8852210" cy="5429722"/>
            <a:chOff x="166264" y="964160"/>
            <a:chExt cx="8852210" cy="5429722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C854A437-FCD2-0EF3-0BFB-18356FAEA5E2}"/>
                </a:ext>
              </a:extLst>
            </p:cNvPr>
            <p:cNvSpPr/>
            <p:nvPr/>
          </p:nvSpPr>
          <p:spPr>
            <a:xfrm>
              <a:off x="210595" y="102928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E08DD7DE-C0BB-B905-8001-C06F88FB9109}"/>
                </a:ext>
              </a:extLst>
            </p:cNvPr>
            <p:cNvSpPr/>
            <p:nvPr/>
          </p:nvSpPr>
          <p:spPr>
            <a:xfrm>
              <a:off x="210595" y="1588971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81F3DC94-F01F-B85E-6DBB-1EEFC174DB44}"/>
                </a:ext>
              </a:extLst>
            </p:cNvPr>
            <p:cNvSpPr/>
            <p:nvPr/>
          </p:nvSpPr>
          <p:spPr>
            <a:xfrm>
              <a:off x="210595" y="2115052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E980FAC1-5C6D-43E7-C6D7-79866AA0CE3E}"/>
                </a:ext>
              </a:extLst>
            </p:cNvPr>
            <p:cNvSpPr/>
            <p:nvPr/>
          </p:nvSpPr>
          <p:spPr>
            <a:xfrm>
              <a:off x="210595" y="2641133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0CB1C962-71F8-BF08-0856-59B9C4EE4EEA}"/>
                </a:ext>
              </a:extLst>
            </p:cNvPr>
            <p:cNvSpPr/>
            <p:nvPr/>
          </p:nvSpPr>
          <p:spPr>
            <a:xfrm>
              <a:off x="210595" y="3175450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BD66DBAC-82C3-A4AA-005D-D312125C4D35}"/>
                </a:ext>
              </a:extLst>
            </p:cNvPr>
            <p:cNvSpPr/>
            <p:nvPr/>
          </p:nvSpPr>
          <p:spPr>
            <a:xfrm>
              <a:off x="210595" y="3701531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D1B1D29A-D42A-5E03-B4DC-62CC17AE1809}"/>
                </a:ext>
              </a:extLst>
            </p:cNvPr>
            <p:cNvSpPr/>
            <p:nvPr/>
          </p:nvSpPr>
          <p:spPr>
            <a:xfrm>
              <a:off x="210595" y="4227612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07D763F0-6593-4396-736C-22FC0F91616F}"/>
                </a:ext>
              </a:extLst>
            </p:cNvPr>
            <p:cNvSpPr/>
            <p:nvPr/>
          </p:nvSpPr>
          <p:spPr>
            <a:xfrm>
              <a:off x="210595" y="4805449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B00A6C17-74B7-82FE-B3CE-2EF5FA823A1C}"/>
                </a:ext>
              </a:extLst>
            </p:cNvPr>
            <p:cNvSpPr/>
            <p:nvPr/>
          </p:nvSpPr>
          <p:spPr>
            <a:xfrm>
              <a:off x="210595" y="5331530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A871302B-4FCC-2727-7686-075BBFB4C803}"/>
                </a:ext>
              </a:extLst>
            </p:cNvPr>
            <p:cNvSpPr/>
            <p:nvPr/>
          </p:nvSpPr>
          <p:spPr>
            <a:xfrm>
              <a:off x="210595" y="5857611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416B6AD8-EC97-52D9-1A14-4D227253F38D}"/>
                </a:ext>
              </a:extLst>
            </p:cNvPr>
            <p:cNvSpPr txBox="1"/>
            <p:nvPr/>
          </p:nvSpPr>
          <p:spPr>
            <a:xfrm>
              <a:off x="210594" y="108047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</a:t>
              </a:r>
            </a:p>
          </p:txBody>
        </p:sp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EA1FD71A-B5F0-A1F4-266A-48CB385F97A4}"/>
                </a:ext>
              </a:extLst>
            </p:cNvPr>
            <p:cNvSpPr txBox="1"/>
            <p:nvPr/>
          </p:nvSpPr>
          <p:spPr>
            <a:xfrm>
              <a:off x="657977" y="1132426"/>
              <a:ext cx="267901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Diapositiva 1 | </a:t>
              </a:r>
              <a:r>
                <a:rPr lang="it-IT" sz="900" dirty="0">
                  <a:latin typeface="Arial Narrow" panose="020B0606020202030204" pitchFamily="34" charset="0"/>
                </a:rPr>
                <a:t>copertina</a:t>
              </a:r>
              <a:endParaRPr lang="it-IT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21" name="CasellaDiTesto 20">
              <a:extLst>
                <a:ext uri="{FF2B5EF4-FFF2-40B4-BE49-F238E27FC236}">
                  <a16:creationId xmlns:a16="http://schemas.microsoft.com/office/drawing/2014/main" id="{0E43C03D-DAED-820E-A1E8-6892C76572F9}"/>
                </a:ext>
              </a:extLst>
            </p:cNvPr>
            <p:cNvSpPr txBox="1"/>
            <p:nvPr/>
          </p:nvSpPr>
          <p:spPr>
            <a:xfrm>
              <a:off x="193936" y="164016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2</a:t>
              </a:r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49F37A7B-9379-C633-207E-D791F17B6116}"/>
                </a:ext>
              </a:extLst>
            </p:cNvPr>
            <p:cNvSpPr txBox="1"/>
            <p:nvPr/>
          </p:nvSpPr>
          <p:spPr>
            <a:xfrm>
              <a:off x="210594" y="217272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3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BA788ABB-F8F3-D8FF-045C-30659479F922}"/>
                </a:ext>
              </a:extLst>
            </p:cNvPr>
            <p:cNvSpPr txBox="1"/>
            <p:nvPr/>
          </p:nvSpPr>
          <p:spPr>
            <a:xfrm>
              <a:off x="210593" y="270528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4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2CC45393-A459-9120-C628-5A577DC51890}"/>
                </a:ext>
              </a:extLst>
            </p:cNvPr>
            <p:cNvSpPr txBox="1"/>
            <p:nvPr/>
          </p:nvSpPr>
          <p:spPr>
            <a:xfrm>
              <a:off x="210593" y="3230400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5</a:t>
              </a:r>
            </a:p>
          </p:txBody>
        </p:sp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20E5C4E0-CF24-7AA4-B286-D6371BC85144}"/>
                </a:ext>
              </a:extLst>
            </p:cNvPr>
            <p:cNvSpPr txBox="1"/>
            <p:nvPr/>
          </p:nvSpPr>
          <p:spPr>
            <a:xfrm>
              <a:off x="210592" y="3774205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6</a:t>
              </a:r>
            </a:p>
          </p:txBody>
        </p:sp>
        <p:sp>
          <p:nvSpPr>
            <p:cNvPr id="26" name="CasellaDiTesto 25">
              <a:extLst>
                <a:ext uri="{FF2B5EF4-FFF2-40B4-BE49-F238E27FC236}">
                  <a16:creationId xmlns:a16="http://schemas.microsoft.com/office/drawing/2014/main" id="{6F7ECB04-6028-CE8E-CE8A-93673E31E9FD}"/>
                </a:ext>
              </a:extLst>
            </p:cNvPr>
            <p:cNvSpPr txBox="1"/>
            <p:nvPr/>
          </p:nvSpPr>
          <p:spPr>
            <a:xfrm>
              <a:off x="210592" y="426204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7</a:t>
              </a:r>
            </a:p>
          </p:txBody>
        </p:sp>
        <p:sp>
          <p:nvSpPr>
            <p:cNvPr id="27" name="CasellaDiTesto 26">
              <a:extLst>
                <a:ext uri="{FF2B5EF4-FFF2-40B4-BE49-F238E27FC236}">
                  <a16:creationId xmlns:a16="http://schemas.microsoft.com/office/drawing/2014/main" id="{21031FA8-2B43-861E-AF45-D359B50A48EC}"/>
                </a:ext>
              </a:extLst>
            </p:cNvPr>
            <p:cNvSpPr txBox="1"/>
            <p:nvPr/>
          </p:nvSpPr>
          <p:spPr>
            <a:xfrm>
              <a:off x="210592" y="4860680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8" name="CasellaDiTesto 27">
              <a:extLst>
                <a:ext uri="{FF2B5EF4-FFF2-40B4-BE49-F238E27FC236}">
                  <a16:creationId xmlns:a16="http://schemas.microsoft.com/office/drawing/2014/main" id="{FC8068B8-FBF2-5790-B19D-AD78AAFA9F59}"/>
                </a:ext>
              </a:extLst>
            </p:cNvPr>
            <p:cNvSpPr txBox="1"/>
            <p:nvPr/>
          </p:nvSpPr>
          <p:spPr>
            <a:xfrm>
              <a:off x="210591" y="5404485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9" name="CasellaDiTesto 28">
              <a:extLst>
                <a:ext uri="{FF2B5EF4-FFF2-40B4-BE49-F238E27FC236}">
                  <a16:creationId xmlns:a16="http://schemas.microsoft.com/office/drawing/2014/main" id="{AB61E2A7-3976-5E47-8807-C4B51EC40C1B}"/>
                </a:ext>
              </a:extLst>
            </p:cNvPr>
            <p:cNvSpPr txBox="1"/>
            <p:nvPr/>
          </p:nvSpPr>
          <p:spPr>
            <a:xfrm>
              <a:off x="210591" y="589232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0F03AD86-6054-E454-4380-C69725D24AB0}"/>
                </a:ext>
              </a:extLst>
            </p:cNvPr>
            <p:cNvSpPr/>
            <p:nvPr/>
          </p:nvSpPr>
          <p:spPr>
            <a:xfrm>
              <a:off x="166266" y="1547053"/>
              <a:ext cx="8835553" cy="31976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91E00B4-63D8-D59C-6471-F22ECFFA4C88}"/>
                </a:ext>
              </a:extLst>
            </p:cNvPr>
            <p:cNvSpPr/>
            <p:nvPr/>
          </p:nvSpPr>
          <p:spPr>
            <a:xfrm>
              <a:off x="166266" y="4744749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1FF38487-694A-9229-E6A5-85F3986A7226}"/>
                </a:ext>
              </a:extLst>
            </p:cNvPr>
            <p:cNvSpPr/>
            <p:nvPr/>
          </p:nvSpPr>
          <p:spPr>
            <a:xfrm>
              <a:off x="166264" y="964160"/>
              <a:ext cx="8835555" cy="5780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6445E157-A926-4196-A44C-6ED02335A633}"/>
                </a:ext>
              </a:extLst>
            </p:cNvPr>
            <p:cNvSpPr txBox="1"/>
            <p:nvPr/>
          </p:nvSpPr>
          <p:spPr>
            <a:xfrm>
              <a:off x="655009" y="2270293"/>
              <a:ext cx="272594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Diapositive 2-7 | 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questo gruppo di n. 6 diapositive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(dalla n. 2 alla n. 7)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sarà articolato in sezioni tematiche così ordinate:</a:t>
              </a:r>
            </a:p>
            <a:p>
              <a:pPr algn="ctr"/>
              <a:endParaRPr lang="it-IT" sz="900" dirty="0"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Oggetto di studio: breve descrizione;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Stato dell'arte e riferimenti bibliografici principali;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Metodologie di ricerca: descrizione;</a:t>
              </a:r>
            </a:p>
            <a:p>
              <a:pPr marL="171450" indent="-171450" algn="ctr">
                <a:buFontTx/>
                <a:buChar char="-"/>
              </a:pP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Conclusioni: obiettivi perseguiti, raggiunti e futuri.</a:t>
              </a:r>
            </a:p>
            <a:p>
              <a:pPr marL="171450" indent="-171450" algn="ctr">
                <a:buFontTx/>
                <a:buChar char="-"/>
              </a:pPr>
              <a:endParaRPr lang="it-IT" sz="900" dirty="0"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Il numero delle diapositive dedicate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a ogni sezione tematica è a scelta dell’autore/i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per un totale complessivo di massimo n. </a:t>
              </a:r>
              <a:r>
                <a:rPr lang="it-IT" sz="900" b="1" dirty="0">
                  <a:latin typeface="Arial Narrow" panose="020B0606020202030204" pitchFamily="34" charset="0"/>
                  <a:ea typeface="Calibri" panose="020F0502020204030204" pitchFamily="34" charset="0"/>
                </a:rPr>
                <a:t>6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 diapositive.</a:t>
              </a:r>
              <a:endParaRPr lang="it-IT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34" name="CasellaDiTesto 33">
              <a:extLst>
                <a:ext uri="{FF2B5EF4-FFF2-40B4-BE49-F238E27FC236}">
                  <a16:creationId xmlns:a16="http://schemas.microsoft.com/office/drawing/2014/main" id="{81F10CB7-0F4C-A4CE-4E38-00278314F534}"/>
                </a:ext>
              </a:extLst>
            </p:cNvPr>
            <p:cNvSpPr txBox="1"/>
            <p:nvPr/>
          </p:nvSpPr>
          <p:spPr>
            <a:xfrm>
              <a:off x="685283" y="5043196"/>
              <a:ext cx="2638851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Diapositive 8-10 | </a:t>
              </a:r>
              <a:r>
                <a:rPr lang="it-IT" sz="900" dirty="0">
                  <a:latin typeface="Arial Narrow" panose="020B0606020202030204" pitchFamily="34" charset="0"/>
                </a:rPr>
                <a:t>attraverso l’uso di 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brevi didascalie</a:t>
              </a:r>
              <a:endParaRPr lang="it-IT" sz="900" dirty="0">
                <a:latin typeface="Arial Narrow" panose="020B0606020202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e di un apparato iconografico costituito da immagini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(fotografie, disegni, cartografie, diagrammi, …),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 q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uesto gruppo di n. 3 diapositive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 (dalla n. 8 alla n. 10)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sarà dedicato a un approfondimento del tema trattato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a scelta dell’autore/i.</a:t>
              </a:r>
            </a:p>
          </p:txBody>
        </p:sp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AABF4390-1E9C-C51C-6833-A296B979522D}"/>
                </a:ext>
              </a:extLst>
            </p:cNvPr>
            <p:cNvSpPr txBox="1"/>
            <p:nvPr/>
          </p:nvSpPr>
          <p:spPr>
            <a:xfrm>
              <a:off x="3340792" y="1137771"/>
              <a:ext cx="279697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 1 </a:t>
              </a:r>
              <a:r>
                <a:rPr lang="it-IT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| Cover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8" name="CasellaDiTesto 37">
              <a:extLst>
                <a:ext uri="{FF2B5EF4-FFF2-40B4-BE49-F238E27FC236}">
                  <a16:creationId xmlns:a16="http://schemas.microsoft.com/office/drawing/2014/main" id="{2693952F-B7A8-B265-0212-7C9F6A3DDFFF}"/>
                </a:ext>
              </a:extLst>
            </p:cNvPr>
            <p:cNvSpPr txBox="1"/>
            <p:nvPr/>
          </p:nvSpPr>
          <p:spPr>
            <a:xfrm>
              <a:off x="3340792" y="2296051"/>
              <a:ext cx="2796976" cy="1769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Slides 2-7 | </a:t>
              </a: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this group of no. 6 slides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(No. 2 to No. 7)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will be divided into thematic sections arranged as follows:</a:t>
              </a:r>
            </a:p>
            <a:p>
              <a:pPr algn="ctr"/>
              <a:endPara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Study object: Brief description; </a:t>
              </a: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State of the art and main bibliographical references;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Research methodologies: description;</a:t>
              </a: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Conclusions. Objectives and future developments;</a:t>
              </a:r>
            </a:p>
            <a:p>
              <a:pPr marL="171450" indent="-171450" algn="ctr">
                <a:buFontTx/>
                <a:buChar char="-"/>
              </a:pPr>
              <a:endPara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The number of slides dedicated to each thematic section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is at the author(s)' choice for a maximum total of 6 slides.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  <a:p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9" name="CasellaDiTesto 38">
              <a:extLst>
                <a:ext uri="{FF2B5EF4-FFF2-40B4-BE49-F238E27FC236}">
                  <a16:creationId xmlns:a16="http://schemas.microsoft.com/office/drawing/2014/main" id="{6F313776-450F-7133-FDA6-00507614064F}"/>
                </a:ext>
              </a:extLst>
            </p:cNvPr>
            <p:cNvSpPr txBox="1"/>
            <p:nvPr/>
          </p:nvSpPr>
          <p:spPr>
            <a:xfrm>
              <a:off x="3380956" y="5043872"/>
              <a:ext cx="26388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Slides 8-10 | </a:t>
              </a: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  </a:r>
              <a:endParaRPr lang="it-IT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0" name="CasellaDiTesto 39">
              <a:extLst>
                <a:ext uri="{FF2B5EF4-FFF2-40B4-BE49-F238E27FC236}">
                  <a16:creationId xmlns:a16="http://schemas.microsoft.com/office/drawing/2014/main" id="{818E48DC-CE56-67A6-4C94-9F37B518C83B}"/>
                </a:ext>
              </a:extLst>
            </p:cNvPr>
            <p:cNvSpPr txBox="1"/>
            <p:nvPr/>
          </p:nvSpPr>
          <p:spPr>
            <a:xfrm>
              <a:off x="6137773" y="1114857"/>
              <a:ext cx="28807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 1 | </a:t>
              </a:r>
              <a:r>
                <a:rPr lang="it-IT" sz="9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Cubierta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1" name="CasellaDiTesto 40">
              <a:extLst>
                <a:ext uri="{FF2B5EF4-FFF2-40B4-BE49-F238E27FC236}">
                  <a16:creationId xmlns:a16="http://schemas.microsoft.com/office/drawing/2014/main" id="{125C5582-539D-BB2E-49E5-AC037B53C752}"/>
                </a:ext>
              </a:extLst>
            </p:cNvPr>
            <p:cNvSpPr txBox="1"/>
            <p:nvPr/>
          </p:nvSpPr>
          <p:spPr>
            <a:xfrm>
              <a:off x="6137773" y="2286701"/>
              <a:ext cx="2880700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Diapositivas</a:t>
              </a:r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 2-7 | </a:t>
              </a: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este grupo de diapositivas nº 6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(nº 2 a nº 7) se dividirá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en secciones temáticas organizadas del siguiente modo:</a:t>
              </a:r>
            </a:p>
            <a:p>
              <a:pPr algn="ctr"/>
              <a:endPara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L="171450" indent="-171450" algn="ctr">
                <a:buFontTx/>
                <a:buChar char="-"/>
              </a:pP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Objeto de estudio: Breve descripción;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Estado del arte y principales referencias bibliográficas;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 - Metodologías de investigación: descripción;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Conclusiones. Objetivos perseguidos;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y alcanzados/evolución futura.</a:t>
              </a:r>
            </a:p>
            <a:p>
              <a:pPr algn="ctr"/>
              <a:endPara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El número de diapositivas dedicadas a cada sección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es a elección del autor o autores,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con un máximo total de 6 diapositivas.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2" name="CasellaDiTesto 41">
              <a:extLst>
                <a:ext uri="{FF2B5EF4-FFF2-40B4-BE49-F238E27FC236}">
                  <a16:creationId xmlns:a16="http://schemas.microsoft.com/office/drawing/2014/main" id="{B8DAA7F7-8640-48A2-3C3B-5C4CFB23052E}"/>
                </a:ext>
              </a:extLst>
            </p:cNvPr>
            <p:cNvSpPr txBox="1"/>
            <p:nvPr/>
          </p:nvSpPr>
          <p:spPr>
            <a:xfrm>
              <a:off x="6177937" y="5041310"/>
              <a:ext cx="282388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Diapositivas</a:t>
              </a:r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 8-10 | </a:t>
              </a: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  </a:r>
              <a:endParaRPr lang="it-IT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</p:txBody>
        </p:sp>
        <p:cxnSp>
          <p:nvCxnSpPr>
            <p:cNvPr id="45" name="Connettore diritto 44">
              <a:extLst>
                <a:ext uri="{FF2B5EF4-FFF2-40B4-BE49-F238E27FC236}">
                  <a16:creationId xmlns:a16="http://schemas.microsoft.com/office/drawing/2014/main" id="{EFBECA09-FC25-1BAF-C14F-53556810825A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986128"/>
              <a:ext cx="0" cy="54077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ttore diritto 46">
              <a:extLst>
                <a:ext uri="{FF2B5EF4-FFF2-40B4-BE49-F238E27FC236}">
                  <a16:creationId xmlns:a16="http://schemas.microsoft.com/office/drawing/2014/main" id="{6959FE63-2F95-21A2-A330-6312C4E92FE2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964160"/>
              <a:ext cx="0" cy="54077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6309D90-EF23-2465-700D-69D5386904F6}"/>
              </a:ext>
            </a:extLst>
          </p:cNvPr>
          <p:cNvSpPr txBox="1"/>
          <p:nvPr/>
        </p:nvSpPr>
        <p:spPr>
          <a:xfrm>
            <a:off x="641319" y="259510"/>
            <a:ext cx="26956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FORMAT PRESENTAZIONE</a:t>
            </a:r>
          </a:p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La presentazione si compone di n. 10 diapositive </a:t>
            </a:r>
          </a:p>
          <a:p>
            <a:pPr algn="ctr"/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compresa la copertina. </a:t>
            </a:r>
          </a:p>
          <a:p>
            <a:pPr algn="ctr"/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Il tempo di esposizione è di massimo 10 minuti</a:t>
            </a: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FA341C1-67E0-FC2F-0D1E-8E8D0D160436}"/>
              </a:ext>
            </a:extLst>
          </p:cNvPr>
          <p:cNvSpPr txBox="1"/>
          <p:nvPr/>
        </p:nvSpPr>
        <p:spPr>
          <a:xfrm>
            <a:off x="3324134" y="273257"/>
            <a:ext cx="281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PRESENTATION STRUCTURE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presentation consists of 10 slides 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including the cover page. 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time for the presentation will be maximum 10 minutes</a:t>
            </a:r>
            <a:endParaRPr lang="it-IT" sz="1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0D03EDC-715D-39D0-7A6D-6DDB622DA9CB}"/>
              </a:ext>
            </a:extLst>
          </p:cNvPr>
          <p:cNvSpPr txBox="1"/>
          <p:nvPr/>
        </p:nvSpPr>
        <p:spPr>
          <a:xfrm>
            <a:off x="6137767" y="259510"/>
            <a:ext cx="2864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es-ES" sz="900" b="1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ESTRUCTURA DE LA PRESENTACIÓN 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La presentación consta de 10 diapositivas,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incluida la cubierta. 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Eltiempo de exposición es máximo de 10 minutos. </a:t>
            </a:r>
            <a:endParaRPr lang="it-IT" sz="1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406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999C21-2AC7-92A0-82DC-72131F4FD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56523F22-50F5-FD9C-789C-CBA08B62031F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9/10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E6C1D1C-41BC-8618-B096-DB542D317E75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0759D1D9-5095-630B-D2BB-022629442458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3BD30A1A-413D-3C92-8156-694719D01061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32C25CA7-506B-BF71-96D3-2C46AF4E39B3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FB3A4713-D52A-234C-8C20-F7DFE813E9D0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C3D41610-42D3-6EFE-2D0D-A7EE5EC57962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F1CBFC04-1115-EE75-3562-81F81AA87D8E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F1C84014-51C4-FD3A-4245-A92F2566E756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2084DBA1-E3DE-70B9-A4F2-549D0A662063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D7C259E1-854F-A37D-C143-33CAB126CBA3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D196BA02-B3C4-D534-D25F-17FF21080949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5B493950-D7DE-1DF3-8E94-C3A9E02E40E6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5057A73C-95C8-67A8-4A05-165805D19C7C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F25AC770-C18C-2754-960B-9A13E06549EA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76E16F66-DDE8-60B0-5056-05C33ED9A267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176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5DB84-348D-28AA-CE10-39FA32EE5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C8364FF2-9878-8631-BCC0-102AA9F72879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10/10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1577238-3B2F-CB72-F812-4CFC3D0E5EA7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6736C036-D7EB-ADD3-BFC9-FB302126A50D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05CEAE98-E6EF-B0D0-7909-F5B01CE2020A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36FB770D-72F4-BE37-6C39-151CE16263A3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5EF2FDFD-C5B1-280A-3244-8ADDA3162365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348D01A7-97CB-4394-277D-1EB83AD0CF6A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861E187D-A116-B784-E0EA-094D44849444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BDD8D1AB-DA60-8EDE-5D15-D52DB65032A0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850ED70E-2804-4359-AA97-30D7BFA8F9A0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1A32BF2E-3463-4CA4-E077-4213A457D860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ADE26A49-606A-DBBC-3A2F-8485BD95FE39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49AFBC05-77A2-C2F4-97F3-2A34C9D5FF8F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D660ED44-1545-8C3C-B778-4479EA2006C0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41EC560F-BF61-2481-995C-89448D4F6CEB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BFA03F0F-E9B3-5E11-78E3-5C058C69C03D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850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A5A0B8-04F9-85E0-BD7D-38CBD3504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>
            <a:extLst>
              <a:ext uri="{FF2B5EF4-FFF2-40B4-BE49-F238E27FC236}">
                <a16:creationId xmlns:a16="http://schemas.microsoft.com/office/drawing/2014/main" id="{E76B2F01-4431-8C7C-5701-6C043EDD660F}"/>
              </a:ext>
            </a:extLst>
          </p:cNvPr>
          <p:cNvGrpSpPr/>
          <p:nvPr/>
        </p:nvGrpSpPr>
        <p:grpSpPr>
          <a:xfrm>
            <a:off x="276044" y="0"/>
            <a:ext cx="8591912" cy="1116000"/>
            <a:chOff x="276044" y="0"/>
            <a:chExt cx="8591912" cy="1116000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0455442E-C38F-77F4-75E7-C7087BDE6082}"/>
                </a:ext>
              </a:extLst>
            </p:cNvPr>
            <p:cNvSpPr/>
            <p:nvPr/>
          </p:nvSpPr>
          <p:spPr>
            <a:xfrm>
              <a:off x="750498" y="285003"/>
              <a:ext cx="8117458" cy="8309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DFE97E4C-568D-6DDE-F075-2A3996A2D252}"/>
                </a:ext>
              </a:extLst>
            </p:cNvPr>
            <p:cNvSpPr/>
            <p:nvPr/>
          </p:nvSpPr>
          <p:spPr>
            <a:xfrm>
              <a:off x="276044" y="0"/>
              <a:ext cx="411012" cy="1116000"/>
            </a:xfrm>
            <a:prstGeom prst="rect">
              <a:avLst/>
            </a:prstGeom>
            <a:solidFill>
              <a:srgbClr val="B4A7D6"/>
            </a:solidFill>
            <a:ln>
              <a:solidFill>
                <a:srgbClr val="B4A7D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13 CuadroTexto">
            <a:extLst>
              <a:ext uri="{FF2B5EF4-FFF2-40B4-BE49-F238E27FC236}">
                <a16:creationId xmlns:a16="http://schemas.microsoft.com/office/drawing/2014/main" id="{322A2219-109D-346A-E985-49DD349C42FD}"/>
              </a:ext>
            </a:extLst>
          </p:cNvPr>
          <p:cNvSpPr txBox="1"/>
          <p:nvPr/>
        </p:nvSpPr>
        <p:spPr>
          <a:xfrm>
            <a:off x="750498" y="531224"/>
            <a:ext cx="8117458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Narrow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16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pt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bold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– Title</a:t>
            </a:r>
          </a:p>
        </p:txBody>
      </p:sp>
      <p:sp>
        <p:nvSpPr>
          <p:cNvPr id="5" name="14 CuadroTexto">
            <a:extLst>
              <a:ext uri="{FF2B5EF4-FFF2-40B4-BE49-F238E27FC236}">
                <a16:creationId xmlns:a16="http://schemas.microsoft.com/office/drawing/2014/main" id="{D907F092-FA7E-EB2B-516D-A474F72DD625}"/>
              </a:ext>
            </a:extLst>
          </p:cNvPr>
          <p:cNvSpPr txBox="1"/>
          <p:nvPr/>
        </p:nvSpPr>
        <p:spPr>
          <a:xfrm>
            <a:off x="2090938" y="4952521"/>
            <a:ext cx="7215239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s-ES" sz="1200" dirty="0">
                <a:latin typeface="Arial Narrow" panose="020B0606020202030204" pitchFamily="34" charset="0"/>
              </a:rPr>
              <a:t>Name Surname | Name Surname | Name Surname </a:t>
            </a:r>
          </a:p>
        </p:txBody>
      </p:sp>
      <p:sp>
        <p:nvSpPr>
          <p:cNvPr id="6" name="16 CuadroTexto">
            <a:extLst>
              <a:ext uri="{FF2B5EF4-FFF2-40B4-BE49-F238E27FC236}">
                <a16:creationId xmlns:a16="http://schemas.microsoft.com/office/drawing/2014/main" id="{E9670423-BD35-D189-710F-42CDD836F080}"/>
              </a:ext>
            </a:extLst>
          </p:cNvPr>
          <p:cNvSpPr txBox="1"/>
          <p:nvPr/>
        </p:nvSpPr>
        <p:spPr>
          <a:xfrm>
            <a:off x="2090939" y="5229520"/>
            <a:ext cx="7215239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GB" sz="1000" dirty="0">
                <a:latin typeface="Arial Narrow" panose="020B0606020202030204" pitchFamily="34" charset="0"/>
              </a:rPr>
              <a:t>Institution/s</a:t>
            </a:r>
            <a:endParaRPr lang="es-ES" sz="1000" dirty="0">
              <a:latin typeface="Arial Narrow" panose="020B060602020203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E596F426-3B57-3C84-4CDB-E6FB90397244}"/>
              </a:ext>
            </a:extLst>
          </p:cNvPr>
          <p:cNvSpPr/>
          <p:nvPr/>
        </p:nvSpPr>
        <p:spPr>
          <a:xfrm>
            <a:off x="276046" y="1522655"/>
            <a:ext cx="8591910" cy="325884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5634DEB-1A4E-2F7E-6D98-1A4197B4D2FB}"/>
              </a:ext>
            </a:extLst>
          </p:cNvPr>
          <p:cNvSpPr txBox="1"/>
          <p:nvPr/>
        </p:nvSpPr>
        <p:spPr>
          <a:xfrm>
            <a:off x="3710866" y="2998193"/>
            <a:ext cx="172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5F6368"/>
                </a:solidFill>
                <a:latin typeface="Arial Narrow" panose="020B0606020202030204" pitchFamily="34" charset="0"/>
              </a:rPr>
              <a:t>Cover figure</a:t>
            </a:r>
          </a:p>
        </p:txBody>
      </p:sp>
      <p:sp>
        <p:nvSpPr>
          <p:cNvPr id="11" name="13 CuadroTexto">
            <a:extLst>
              <a:ext uri="{FF2B5EF4-FFF2-40B4-BE49-F238E27FC236}">
                <a16:creationId xmlns:a16="http://schemas.microsoft.com/office/drawing/2014/main" id="{3C9FF329-60AD-5876-93BF-2DB499BFE18C}"/>
              </a:ext>
            </a:extLst>
          </p:cNvPr>
          <p:cNvSpPr txBox="1"/>
          <p:nvPr/>
        </p:nvSpPr>
        <p:spPr>
          <a:xfrm>
            <a:off x="276044" y="531224"/>
            <a:ext cx="41101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T6</a:t>
            </a:r>
          </a:p>
        </p:txBody>
      </p:sp>
    </p:spTree>
    <p:extLst>
      <p:ext uri="{BB962C8B-B14F-4D97-AF65-F5344CB8AC3E}">
        <p14:creationId xmlns:p14="http://schemas.microsoft.com/office/powerpoint/2010/main" val="381262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D3F6A5-7D3B-4167-ABD0-BEC3B6253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46A871EB-87B8-669F-2E31-046833051021}"/>
              </a:ext>
            </a:extLst>
          </p:cNvPr>
          <p:cNvSpPr txBox="1"/>
          <p:nvPr/>
        </p:nvSpPr>
        <p:spPr>
          <a:xfrm>
            <a:off x="0" y="136314"/>
            <a:ext cx="6849367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2/10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8" name="CasellaDiTesto 4">
            <a:extLst>
              <a:ext uri="{FF2B5EF4-FFF2-40B4-BE49-F238E27FC236}">
                <a16:creationId xmlns:a16="http://schemas.microsoft.com/office/drawing/2014/main" id="{4F932E0F-4332-E544-C72E-132F476D9853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549D7D15-9576-86E1-A41D-DB516D4ACA31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1537042D-A0BF-CE76-D433-99004C37DFEC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34C35410-5FE2-9590-BB2E-638D7FEBFBEB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642AFF0F-792F-6691-6B91-3347490F3FE2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4A2886AB-E04A-20A7-C404-1C5AAE5211A8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CEC3A151-A5E4-BF2F-2303-AABC37FC0907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40F3DC8F-78CC-485A-A5F3-89867B72534C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1EDB4B5-0668-242D-AA70-7B7F5528B6EA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534F22A9-3C78-98A3-EC12-FBD35F72E7E0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F87FC806-E0F1-11D7-C7C0-75E94CFBC0DD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8962FFD-6618-1704-32C4-ABFCB0D2F661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31CFACE-CE8C-007E-2C46-AF91A1F668FA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B45578D-CDD3-822F-EC45-C06675886834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98F9C287-F3D2-DF73-2637-D111CCFE02E4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E0816AAD-821F-DCE0-93AC-247CF8F1D3AA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4902C50C-4982-C757-98A9-E230D077E88E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CE94F4EF-CE3A-D709-53C3-6B35DE525D21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2EC7239D-AF6D-499A-A7B0-B56E637C333E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2CAAAFEB-93B3-8BAC-CAF9-F78217166758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612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A7B63-5087-F251-9AE8-E34738994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AF77FDE2-CE94-5615-1277-9FB0EB6091E6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3/10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en-US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DE7489A6-E19C-AD09-991B-70DFB5B32BC0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0" name="CasellaDiTesto 4">
            <a:extLst>
              <a:ext uri="{FF2B5EF4-FFF2-40B4-BE49-F238E27FC236}">
                <a16:creationId xmlns:a16="http://schemas.microsoft.com/office/drawing/2014/main" id="{9205A28A-425E-45CB-B4C5-D2AAF3A4A77A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67517694-72F6-1F97-FD11-F4FE4F4E8F99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E63BF502-78D0-4893-F203-8489DCB9AFB8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473D27BB-56BA-FB46-3AFA-3DDADC5F91E9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4EF115BD-8703-8883-C484-8C770CE43B22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A3640632-73AA-2204-FB1C-596D45603095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40DF3360-53EB-5BF9-FE8A-701BFDBEC0EA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C1925AC3-8AF9-08D6-D223-0938AC0A4822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0D2B455A-9770-4540-230C-E07639C3D634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30FC666E-DC68-36B9-8929-B51561408912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B965A4FD-BD45-673B-6286-BB7BE5389460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6EDAF65B-21BB-B019-DDB5-1C53D5C0B1F3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542EAAB5-744B-DA3F-A145-17C0EF91D25D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8E402A4A-E08E-1B45-DD73-2B3C8AC86FDD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6F3DBE0D-1721-FCDC-F9CB-EE2076113B1E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CC078346-3A17-1C99-87F8-81C1146EE71C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7964771F-0B33-0A8A-3C80-81AB9BF8D761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ED5A2C88-2415-8B50-6605-57CCE42B7F8C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8677B19C-280E-7638-55CB-FA669FE2E236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911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02CDA6-28C2-39CB-E71E-5A3C22A888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4DDA4418-B5C4-E0AF-C798-1F1989633583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4/10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F7FA7396-059D-B8F9-0912-242C76040E32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5" name="CasellaDiTesto 4">
            <a:extLst>
              <a:ext uri="{FF2B5EF4-FFF2-40B4-BE49-F238E27FC236}">
                <a16:creationId xmlns:a16="http://schemas.microsoft.com/office/drawing/2014/main" id="{62948BEE-387E-FCD2-FFB5-F19F15572D00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DD0C6750-2767-702A-C0EF-14F63FF8EE61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E96EEABB-8809-E089-5EED-AFB7B87B250C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573F51AB-6DBE-5FFC-67FB-3ABB3038521B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451B8CDE-220F-9137-40BA-94790EF641A8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A85CA709-65FA-B20D-2F26-873AB2FC4C81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C9BDB23C-1251-4710-3D14-AC3EA3335A5A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CDFE5C1-1C92-AAF4-9C6F-6E37926CAA16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7F1E3856-0B2F-FABF-221F-B2791F7EAC32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AF3B39BF-810F-FCC8-31A2-C8D9AA11E59B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3862354-9BDF-0E6C-5ED2-8EF417D72BC3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F2D32621-B679-1096-580D-1114E1066D4D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20030222-DA29-77D6-F64B-39A881E3D632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6B7D60DB-69D1-C34C-BCE0-1105C48B12A3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A345986E-4BEA-D12A-A00A-E87196B7F294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1EBDEFAD-61E4-AF05-77C5-260D762FC95D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856CBA4B-6B59-3BCF-3E56-708A1CFC3EAC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C31C2B4B-D1FB-6AC8-54F9-F88F05EC4757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A6E909D8-4FA3-AD05-D9BD-6813F6B075AC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229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9363DA-ECB2-4880-D1FE-89C1DE70D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6113B0A1-F777-0A73-95F6-240E5EE773F9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5/10 -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B00D0CB-451D-408B-6606-BE95851B7BF9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2" name="CasellaDiTesto 4">
            <a:extLst>
              <a:ext uri="{FF2B5EF4-FFF2-40B4-BE49-F238E27FC236}">
                <a16:creationId xmlns:a16="http://schemas.microsoft.com/office/drawing/2014/main" id="{957560D1-8ACA-7E7F-C426-8F4232013B8F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C9090359-D3CD-F26F-C782-29F5BD42DF96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24BEA135-4F08-64CD-E6F4-8DBF77607CB6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FB3F6BEB-A330-7FF9-626D-72CD8EC02500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E054E9B0-43DD-C577-622F-CF1A944ABF28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D5D80615-198F-2A14-F7EA-6FD27E0E9C2A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F6EA71C7-5A4B-D6F4-9497-57E25BD99ACB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3A9E0261-CCB7-F372-7C87-FF0532960E4E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3DFEBD2-AD4D-9A3C-A160-FDFFC7C06957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AA1B6283-FF28-3235-5D93-B9B61B5CE25F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802C0E0-D3B7-4123-017B-018E2586CB06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723892EC-7D57-FFDC-3A8F-2D29954053FA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0CA55438-58B2-E747-7F7C-EA635404DDE6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42EE3E02-30DA-72EA-6D24-053D8D10FEB2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71942D44-D43E-FEE6-7777-162A87D99FC0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0DFF1192-635D-85FD-9E3D-F9181C6423AB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AC98AA8B-969A-709A-F07C-ADE9B0017E24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355B265F-F825-35D2-8CC1-CC53A85F91D8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BB0777CE-71CC-372D-52E0-A0927CCD2EF8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436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53AE0-C34D-A869-9A13-68C8CED9A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056F8311-D7AF-D686-A73C-523F69DA55FD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6/10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4BDB7FE-40DD-4874-54B9-428728A07446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3" name="CasellaDiTesto 4">
            <a:extLst>
              <a:ext uri="{FF2B5EF4-FFF2-40B4-BE49-F238E27FC236}">
                <a16:creationId xmlns:a16="http://schemas.microsoft.com/office/drawing/2014/main" id="{2EC2BFAC-5167-A16E-EA69-48203050211F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95C86E71-2090-8D9E-46D3-C734F4B825DE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722D67F2-F7C2-DEFF-67E6-ED0634987AAD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52FE24C1-2241-D87E-5A11-B65ABF2A2891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C9DA5106-2698-7EA0-488F-7E58AD36AC8E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06134521-A75D-6C02-8ED3-61BFB8BC3880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73F383EB-66F9-CCE8-8D7B-21A011760D9F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34EF99CF-6826-444C-07CD-3F294AA51B47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6944A54F-D353-257F-DC62-99A9599BE681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7F843BF4-7AAB-9582-2C4B-26C6444774D7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F17FA02-2764-4D47-11F3-37F41D94BF20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71D5AC91-7058-6981-4286-9436311106D9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526BF3EF-2C51-C78C-4AD7-4069DEB12D6E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8BB480FD-9E14-8797-FADA-1CB2555B327A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F6DE36CA-92E5-986D-E716-E90027E66080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D0B23551-0C35-DFE2-198C-43BC2BF7AB26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4EADAA72-DC40-9920-D28B-A323494FC476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1C93D5AF-E92C-CC9E-7376-6A5C4D37E693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4C1EC267-2E3C-8E55-0BF6-7FA0F0207F7D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834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411B4-37C0-0417-E488-B4F7F2F67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66F6B7C-262A-8E64-B04D-C09FC6280019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7/10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A372B88-7C44-84B8-A035-9BBA8FBC99DC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9E3D9F3D-CCC9-618E-8CB5-BA0920342D77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1D349546-F830-FD1D-052B-EBD634FB7E36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72A616B3-7651-4E44-2A32-7BA8585DD3FC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9DE81054-EBEA-66EE-2095-64FBE5F93120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0E0E0130-BFFC-FF99-39CE-1B2905F3D193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D074D719-DF3E-DF63-09BF-DB2A52D3B3EB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59A2C580-995A-91EB-80F5-E46A97D16A7D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78B30016-D549-9374-FDDA-32D8EEE7697E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CA6132EC-4488-BFB0-EEC8-9B9B775FC8B6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100BEFA2-D5F8-B8EE-AAB8-0B371F05ED65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EABC1C3B-DDF2-ED2C-78CF-F1AD63596F04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590C5DD0-FA68-DC89-BB12-B0B3E4D5FA47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9823D033-2D87-F6A7-369F-0F24364F9A92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084F1C2A-2806-2282-5396-696CDA82B947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B19C31B6-A787-B87E-D228-A893715B571B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D62A37AC-D8E6-EF53-25E8-757C05E2A1A3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E060EADE-8A9E-79C9-EF21-3A0B901FDC65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A65D4DF2-0902-5122-C1BF-2F4CE3385CA2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0A777259-AC33-81B0-1706-6F38C5C4AB07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848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C648B-0641-447F-5A27-42C51C55E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38A4E2CE-4EC6-D665-5192-4A33568A0271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8/10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F39353A-844A-6D08-47A5-E9262036AD54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1B97095A-EE42-1AAC-5D45-3D908FD87358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4F578CE3-3553-EC67-9B82-DBA1514F48CE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C9EDD3E2-E60D-0D7D-9637-0F3BAA4DD937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4B7CD1E5-9A51-C8FF-E3D2-0E62A7460B83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7590F8AA-E5CA-A6C4-FEB4-55CC29269827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AC886953-1CF3-9F7B-FA5F-0CDA539FB4D2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B35EEBBB-3B03-1D76-F54D-D3BAADEF0F74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2B615005-DAFF-F747-53DD-BD4A1CF44DD4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AB517109-37AE-9641-6D67-62F371270B42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5B3978B5-1CF8-7A12-1725-F720B54229E0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79111285-2AE3-29B4-3C42-B987F3BBA377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BF0FF967-9042-0632-4995-B8EBC3044561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06AB788F-1BF6-F753-C243-05147C1314EB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A4EF3CDF-4CD6-45C9-3BA5-39C607173D56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512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2022">
  <a:themeElements>
    <a:clrScheme name="Office 2013 - Tema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Tema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1099</TotalTime>
  <Words>2906</Words>
  <Application>Microsoft Office PowerPoint</Application>
  <PresentationFormat>Presentazione su schermo (4:3)</PresentationFormat>
  <Paragraphs>426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7" baseType="lpstr">
      <vt:lpstr>arial</vt:lpstr>
      <vt:lpstr>arial</vt:lpstr>
      <vt:lpstr>Arial Narrow</vt:lpstr>
      <vt:lpstr>Calibri</vt:lpstr>
      <vt:lpstr>Calibri Light</vt:lpstr>
      <vt:lpstr>Office 2013 - Tema 2022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Valeria Croce</dc:creator>
  <cp:lastModifiedBy>Ornella Zerlenga</cp:lastModifiedBy>
  <cp:revision>43</cp:revision>
  <dcterms:created xsi:type="dcterms:W3CDTF">2023-02-02T08:43:12Z</dcterms:created>
  <dcterms:modified xsi:type="dcterms:W3CDTF">2025-03-22T18:57:54Z</dcterms:modified>
</cp:coreProperties>
</file>