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32" r:id="rId2"/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02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AA34B-3BBE-93AE-DA61-AD4093BAE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FC1E53C-D095-2F8A-3F3C-D130268AC1FE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66B2662-F846-DFDC-CEEC-E39004DAFE2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8E7B07E9-C0AC-2EF7-83FC-73086014C62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B019DC71-14A4-B67C-6699-0337888D3174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053333D3-C8E0-C9F8-CB29-EDD770E715B2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B930AFC8-D20F-1E30-50B9-5BDD1196DDE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B0AB8DDB-B188-E7D7-47A5-1EFE3E19565E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C7E26FFE-93D8-1957-9E0A-F89945C46D37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1A1EE4B6-0677-E16A-AD82-9B91EA5FD6DE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E2432C4B-CE9C-57BF-5E84-6F73CE5E7C16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8A099DA8-F3BD-173B-A7E7-93C7B9FAFCB0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77E86E4A-6520-32B4-1289-663EDA47F8CD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FE766723-D207-7943-681F-51F4729963B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F68E1F0-3F91-6342-4F75-60046710C97B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57CDD8E-A50F-5AF0-CBAD-F78E5CD91FD7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F466392-0A36-3FA0-312C-31CD97E86D98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893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9CFB6-9A6E-E9E2-05F0-A2FFCBCD1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2FA4961-2C08-5306-A959-69FBBD3F18C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ABB6CBA-3F75-4BEB-F99C-58627045E95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3A83203-2F95-E469-4725-1C7FF888163C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C4274D4F-52BC-8E83-199B-A7995ADC813C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B81A52A2-1FAF-7A7F-D5D3-07EBB920C768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FF7F56A4-B16D-71FE-1EAC-80A028B4BFF6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EA5FEFF-B412-363F-4887-C4539E10D44B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7F7EE276-6FBB-9EF7-9D8F-10B93C78F5C4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5D749A2E-EE8E-6944-AA7F-ED01EFC30CF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889C3C8C-C448-15F4-09D9-787E75EBF01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37B7408A-1C09-A2D3-BCE6-B3DE1E18AA23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DC47233D-BA22-6A06-2BDA-A43D53EF03C1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85320984-3EBC-CEE6-613B-F360FEF0CD0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D222B32-F254-6BDA-81A3-87D3DF7D723A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900E91BB-3CE2-6E84-88AD-1C321F861A31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0DB7427-F365-6304-FEE8-D890046CFD2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183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87CB81-ABFB-7855-F308-02638973E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AE506148-B240-23C4-524F-BD3EE588DE26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690165E5-81D0-7EB3-0703-2B67DB9CBE3A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BB92611-1AA0-49D1-38E5-8ADE070F7B13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FFD966"/>
            </a:solidFill>
            <a:ln>
              <a:solidFill>
                <a:srgbClr val="FFD96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A1C7E324-D7FE-9EE0-33E0-F314D077BEBA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91345E14-57E0-4FD0-C65A-F298CF8A54BF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753A9E34-6938-FC4C-D547-A188CE1753F5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EC489B2-9268-AD8D-F83E-CEBDFA1725C0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08C61D5-9AAD-615C-2449-F8C34623985A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531CFE13-7548-7224-474A-24043F32C199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T5</a:t>
            </a:r>
          </a:p>
        </p:txBody>
      </p:sp>
    </p:spTree>
    <p:extLst>
      <p:ext uri="{BB962C8B-B14F-4D97-AF65-F5344CB8AC3E}">
        <p14:creationId xmlns:p14="http://schemas.microsoft.com/office/powerpoint/2010/main" val="1637811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90773-320F-737D-E2AA-0DA7A096A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C9FAAE2-1FE1-1941-F0A1-42077233CE2B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69EC2C67-13C7-7D51-C681-143F5D670EB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87B446B2-556D-370C-1389-6B0B47F7280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0E4D96C-73E9-7084-51E1-4AAFF56680B5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974079F-3077-65BA-01FE-360C41E9A66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F99E4D60-FB20-7FDA-ABD1-45C15082BEC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86D5463-DC85-33A9-2B6B-6C3A3DAFC17F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4AD8D21F-24C6-F33D-84FD-5CF7A171F589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60B8E6C0-8832-1436-57AF-A260B76AF365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C1936EA-0CE5-91D7-07B7-83507244FFD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498041D-78C8-81AA-2D5C-4251B6A662F7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4523420-2988-3426-5F86-B99A8C45DC19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6B9FDDF-08F8-F2FA-6EB9-4104C0F3091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48386BC-3A81-2DCD-B8AC-F5AFD4F6D07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B132A6C-29F3-5040-57C7-68DEE7D11389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FD703547-6195-73C3-6BBF-E2E7B736AC5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6A46DCB9-DAD7-91EE-C60E-3BD6C0F4F7F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FB70F756-F37C-855F-6FE4-C9552A8281E5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AFA4891-BC2B-46AC-0A9D-FE3F1449F9D9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8310FCB-DEA5-12BA-B3B0-788D08963298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FD36638-7F2F-9A52-8415-A7968BE1FFD0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047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73E4F-D287-4EC3-FEF3-816BCEF18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E8D3EB2D-A352-8E7E-F0AF-B7631D95EC2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5046A46-AC70-24C7-8CC2-0FBEF9803B3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B50E89DC-531E-D005-F0B8-861DC64059B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EA2522E4-5907-74D3-79F7-B301B1200CD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3C9CE467-EFDE-F8A3-4611-7478F62608F5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ED6E1997-1161-71EF-7ECA-024D613637F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59B571FF-AEAF-3860-6200-83C25D648F90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78BFD53A-AFBF-7C9F-2924-403C7A51473F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FA43780-A5E5-833D-D714-222A9CD5624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C68E37B8-93F4-7671-DCB7-BE01F0A7A5C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7BFAD1F-2BB6-7F06-706B-28A7A727F5D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FDE89A0-2B31-306F-54EF-47A78D52E2F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094D0D62-2F0B-9093-8BC6-BB9DFBB79CC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292CD879-503F-D93B-C732-2B24EF30E768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D232A72-CD01-BF1D-E82B-B3A8332AEE58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7FD339C5-CCEE-1289-4C7C-EB9D88A8BC2F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3AB151BF-DA1A-B8C4-36BC-66089A93108D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168FB8F-FE9B-3B12-8257-28695B7B8399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DD2F9C0C-DA61-08B5-9C48-AD0A81A1F42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8D463F94-E717-D5D1-28E4-2811F0D4896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22CDCA08-2D94-8B62-071B-4FF4F8D93BE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61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D4BAB-3584-E71D-C7DA-1E9CFC358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1800DC2-FF1B-45D5-69BE-4EA55F9911F0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7EEFD88-7028-C3A6-8D79-99A506F54D54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E1553A39-0C54-901C-F43B-09C8A04ABDD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9BED9A7E-E744-A498-AA26-A1B71DDEB3FB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341E344-C0EC-2BE9-4CBC-A171DB87803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829EEADB-D6A3-5545-FA7E-DDE91F8B1736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085805C3-FE8F-EE59-325E-74DB6A5FA3AD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3FF5FCD-FE46-8694-5FC4-42C911A0DE1A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FEA04DD-31F9-BFC8-527F-F948BAF674C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2C314CA-25EE-19B5-6E82-EDFD7A10C40A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69D8F28-94DC-F719-0BFD-A901344D0949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A541D2C-6D26-4A27-2A59-3CF090138DD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C93AF33-23C4-AB0B-7FE7-65FBC529009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A3439EE2-B97D-D847-F1F5-118AD8CC4E0B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6D3030B-648C-186C-6F59-3CB787B04FDE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E7DD05BA-15D2-46EF-EC52-DED019B94EA8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F9296E33-28D0-3CB8-6F9F-2532B42E3DD7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6D3F0AE6-8970-708E-DBDD-8E4FE09B524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7E640B12-6B68-B623-31FB-DBC0B0D63D20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A165E587-0CE7-98D1-6D1F-268B45721810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62BEE63-1790-5138-D1E3-E4524C1262D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781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DFBBB-0C2D-98C7-49F4-8A54644FA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FE4F6E4-ACB5-AE2F-C392-39FBC72667F2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D81E967-1492-E1A7-A260-D66A8255FC9B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880A8C04-9A6C-1B38-D95C-9C4974DD000B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00EC823-BEFA-6C5D-D70F-DE4A9A78734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8E4A645-7A98-864D-0C50-69382D66FFE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73DC2729-1C6F-4C4D-C0A1-494FCF79B9E1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6A3BA65-9028-6CCC-73FF-F2200CE4ED8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2A2B6E8-6DE7-4C5C-F1E6-071DE72CDB81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B4F495AD-7429-B44E-83FA-2BF7741AA1D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AC3C672A-B5A0-CC48-71A6-5CE25449EB3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70BF07E-90D1-63F0-F2C2-2F5F6FAFD0A4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19F40D1-1727-8CF5-3A20-8B7A11ED0620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63D2415-9A9E-9071-8274-C1D443A98D9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356AC99-C190-3170-DBD2-06707E5855F0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854AE1C-B3E7-B41E-EDDE-54AF9F749F97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AB055DD8-89D1-83E7-2BC6-D389AD1515B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6AFD42B3-9597-366C-19E2-7664EB337A41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7476479F-333E-ACC3-B17D-1F6075B4B2A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88D2A85-99C2-9A92-FB6E-C607C1B3AA6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3D94F22B-9F59-94C8-C127-3663F429B0A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AB5CB3A-EA21-694D-959F-CD336025AFDC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02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548CB-512B-6A0B-22CB-67532E2EA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8E87046-85ED-B850-1C33-5EB5FAD5351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2C7F9E-2484-9D5B-6911-8789F33458D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8724B6F4-135C-A587-3E3D-F24B3B226ED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09C1611C-53CA-421D-E4FD-112BC46386D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78E5DE1-D135-FE35-2036-84A6489E79E6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0663557-1544-EE65-5566-BBC315156EF3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B62EE52-D689-3ACA-A5FB-EDBF33498887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424A68DC-B34A-A155-8B04-B8179366E6FE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92D9BED7-C33C-5875-D995-99B54F6A3199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8AF418E-EE38-1465-1576-96EF5A2E4FC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67BDE35-1CD8-1FB4-E13E-D563D4542C8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946CAEC1-F2CB-CE3F-1743-3DA567B711D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0671969-4F46-AC71-7D7B-2E1574B3E82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FD73530-1302-8390-DEBE-2E2D0ABCF033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52E841C-DCA9-AB0C-BF05-15C12701C8C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1A968F6-5DE3-7EE8-DD0C-DD8948D4F0E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B8DAB35-8746-CE48-638B-637160B257C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C5EA656-3583-EDD7-A040-D8D8CD1C750C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58A39E79-0D0F-5846-D8DF-60F67424987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70A0BB78-AECC-7016-7932-F2E62129FC2C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6E160F4F-6334-DC2B-44AB-97DE1BD90D7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323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217C8-E219-1162-F0E0-C9244EF0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6477A6-D2B3-B337-7692-33860E8C903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ECB774E-E2EA-9F43-926A-B8F351C0F86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CE4A015-D372-194B-769E-90F369A8FAA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907A14AF-28F2-4F18-B770-FAEDC0C4404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BEC82587-B9CF-D3FB-1179-26283BB6725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63E78909-2AB4-6234-58EA-5A9FD343D2A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E1DA6BC-AA75-4E89-F237-282E1AE5F66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B73531E9-0E21-76F7-0FA6-94F5B73749E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BF82D6E1-88D1-4B37-EA10-77DEDC210FA7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3ED90F7-66F7-29B9-4064-8DF72EB4924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9BA3F5C-85B9-ECB4-A16C-3B0209BC556E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814DD635-B1FB-ADE3-0F83-E98303B00D4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5C467CA-A465-BF94-D427-92F7267CB59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8365849-112B-D187-6A29-201D2B7C6FB5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1BCB3C7-104B-CA69-B5AC-AD563518894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FBFAAFD-BD0A-15D1-29CE-0628EFE1BED3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C98B90DB-745F-E8C8-18AA-52F1E38791E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6631E1C3-8854-8F3D-7D23-0D1CDC83F204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022EBAA4-64A1-A23A-C66A-AA11B9EF72B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677D585-AA18-CA07-04D2-B3C290DB5B41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F80DE9E1-B436-0E24-15E5-66775F694BE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015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5A060-93FE-90FF-E684-FC22E5E6C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D97B0C5-D7E0-62ED-8F27-96F0A26890D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58DD841-EEF1-02CB-0F88-2E7982424CDD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8ABFEAB9-708E-9559-CA76-446C175B86C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A6FB4252-7D66-138C-BAF1-9C6C321DE6A0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F558328-BA22-AE6E-A4FC-B6ED9624F20D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B1FCEE5A-3B34-B0EA-1C8D-2C228F70E992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BEE3D89D-B18B-932B-F916-C13CADB20B15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E6B80ED7-37EB-8C87-4F0B-EB401B315B7D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14D59ACB-9A86-109E-1677-A223878871BD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F51E3387-209A-7024-4A04-501D671E3082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2EB95F7-03DC-CF80-7542-950D6F14F659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42917A9C-2A8C-805A-A56E-E36E15DD01A4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3251050-08FF-6FAB-919A-A875D1A11626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63181FF-83CC-FF33-8A3A-A8D36884FA87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8CF4F7D-18EA-BD57-AC57-2F4BC0C31E22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CCA2537-7378-A12E-1294-175A4FDE00FE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808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2897</Words>
  <Application>Microsoft Office PowerPoint</Application>
  <PresentationFormat>Presentazione su schermo (4:3)</PresentationFormat>
  <Paragraphs>426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Ornella Zerlenga</cp:lastModifiedBy>
  <cp:revision>43</cp:revision>
  <dcterms:created xsi:type="dcterms:W3CDTF">2023-02-02T08:43:12Z</dcterms:created>
  <dcterms:modified xsi:type="dcterms:W3CDTF">2025-03-22T18:56:59Z</dcterms:modified>
</cp:coreProperties>
</file>