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</p:sldMasterIdLst>
  <p:notesMasterIdLst>
    <p:notesMasterId r:id="rId73"/>
  </p:notesMasterIdLst>
  <p:handoutMasterIdLst>
    <p:handoutMasterId r:id="rId74"/>
  </p:handoutMasterIdLst>
  <p:sldIdLst>
    <p:sldId id="332" r:id="rId2"/>
    <p:sldId id="256" r:id="rId3"/>
    <p:sldId id="266" r:id="rId4"/>
    <p:sldId id="258" r:id="rId5"/>
    <p:sldId id="259" r:id="rId6"/>
    <p:sldId id="261" r:id="rId7"/>
    <p:sldId id="260" r:id="rId8"/>
    <p:sldId id="267" r:id="rId9"/>
    <p:sldId id="268" r:id="rId10"/>
    <p:sldId id="269" r:id="rId11"/>
    <p:sldId id="270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  <p:sldId id="326" r:id="rId67"/>
    <p:sldId id="327" r:id="rId68"/>
    <p:sldId id="328" r:id="rId69"/>
    <p:sldId id="329" r:id="rId70"/>
    <p:sldId id="330" r:id="rId71"/>
    <p:sldId id="331" r:id="rId7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107" userDrawn="1">
          <p15:clr>
            <a:srgbClr val="A4A3A4"/>
          </p15:clr>
        </p15:guide>
        <p15:guide id="3" pos="56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B4A7D6"/>
    <a:srgbClr val="FFD966"/>
    <a:srgbClr val="CFE2F3"/>
    <a:srgbClr val="AEAEAE"/>
    <a:srgbClr val="F4CCCC"/>
    <a:srgbClr val="B6D7A8"/>
    <a:srgbClr val="8A8A8A"/>
    <a:srgbClr val="5F6368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650" y="96"/>
      </p:cViewPr>
      <p:guideLst>
        <p:guide orient="horz" pos="346"/>
        <p:guide pos="107"/>
        <p:guide pos="56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299" y="53"/>
      </p:cViewPr>
      <p:guideLst/>
    </p:cSldViewPr>
  </p:notesViewPr>
  <p:gridSpacing cx="540000" cy="5400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3DB74A0-6CB6-F36A-89B7-AC44EDA6E1C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78693C-8DC1-1E21-891A-B0D93BF327B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FE91C4-08D2-4E47-9733-33838F62B5BA}" type="datetimeFigureOut">
              <a:rPr lang="en-GB" smtClean="0"/>
              <a:t>21/03/2025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D0693E-9B9C-D170-5CA1-FEE64296ACA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2C58B8-E496-4789-31E6-2C2060A0F0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7CEAD-84EE-4338-B8A0-DD33B232934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95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2A0A0-CFCE-402E-814D-31FEA2590B7E}" type="datetimeFigureOut">
              <a:rPr lang="en-GB" smtClean="0"/>
              <a:t>21/03/2025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5C861-57DF-45CA-9F5A-6E4CE1DC67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032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21/03/2025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1880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21/03/2025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5721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21/03/2025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497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21/03/2025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1439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21/03/2025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3524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21/03/2025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9592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21/03/2025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5230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21/03/2025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3151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21/03/2025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069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21/03/2025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5590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21/03/2025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6153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DB303-1912-4361-97BC-758D37003933}" type="datetimeFigureOut">
              <a:rPr lang="it-IT" smtClean="0"/>
              <a:t>21/03/2025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3872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o 19">
            <a:extLst>
              <a:ext uri="{FF2B5EF4-FFF2-40B4-BE49-F238E27FC236}">
                <a16:creationId xmlns:a16="http://schemas.microsoft.com/office/drawing/2014/main" id="{04196A0D-78E3-5B5F-31D5-36D090931028}"/>
              </a:ext>
            </a:extLst>
          </p:cNvPr>
          <p:cNvGrpSpPr/>
          <p:nvPr/>
        </p:nvGrpSpPr>
        <p:grpSpPr>
          <a:xfrm>
            <a:off x="166264" y="1090796"/>
            <a:ext cx="8852210" cy="5429722"/>
            <a:chOff x="166264" y="964160"/>
            <a:chExt cx="8852210" cy="5429722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C854A437-FCD2-0EF3-0BFB-18356FAEA5E2}"/>
                </a:ext>
              </a:extLst>
            </p:cNvPr>
            <p:cNvSpPr/>
            <p:nvPr/>
          </p:nvSpPr>
          <p:spPr>
            <a:xfrm>
              <a:off x="210595" y="102928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E08DD7DE-C0BB-B905-8001-C06F88FB9109}"/>
                </a:ext>
              </a:extLst>
            </p:cNvPr>
            <p:cNvSpPr/>
            <p:nvPr/>
          </p:nvSpPr>
          <p:spPr>
            <a:xfrm>
              <a:off x="210595" y="1588971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id="{81F3DC94-F01F-B85E-6DBB-1EEFC174DB44}"/>
                </a:ext>
              </a:extLst>
            </p:cNvPr>
            <p:cNvSpPr/>
            <p:nvPr/>
          </p:nvSpPr>
          <p:spPr>
            <a:xfrm>
              <a:off x="210595" y="2115052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E980FAC1-5C6D-43E7-C6D7-79866AA0CE3E}"/>
                </a:ext>
              </a:extLst>
            </p:cNvPr>
            <p:cNvSpPr/>
            <p:nvPr/>
          </p:nvSpPr>
          <p:spPr>
            <a:xfrm>
              <a:off x="210595" y="2641133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0CB1C962-71F8-BF08-0856-59B9C4EE4EEA}"/>
                </a:ext>
              </a:extLst>
            </p:cNvPr>
            <p:cNvSpPr/>
            <p:nvPr/>
          </p:nvSpPr>
          <p:spPr>
            <a:xfrm>
              <a:off x="210595" y="3175450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BD66DBAC-82C3-A4AA-005D-D312125C4D35}"/>
                </a:ext>
              </a:extLst>
            </p:cNvPr>
            <p:cNvSpPr/>
            <p:nvPr/>
          </p:nvSpPr>
          <p:spPr>
            <a:xfrm>
              <a:off x="210595" y="3701531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D1B1D29A-D42A-5E03-B4DC-62CC17AE1809}"/>
                </a:ext>
              </a:extLst>
            </p:cNvPr>
            <p:cNvSpPr/>
            <p:nvPr/>
          </p:nvSpPr>
          <p:spPr>
            <a:xfrm>
              <a:off x="210595" y="4227612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07D763F0-6593-4396-736C-22FC0F91616F}"/>
                </a:ext>
              </a:extLst>
            </p:cNvPr>
            <p:cNvSpPr/>
            <p:nvPr/>
          </p:nvSpPr>
          <p:spPr>
            <a:xfrm>
              <a:off x="210595" y="4805449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B00A6C17-74B7-82FE-B3CE-2EF5FA823A1C}"/>
                </a:ext>
              </a:extLst>
            </p:cNvPr>
            <p:cNvSpPr/>
            <p:nvPr/>
          </p:nvSpPr>
          <p:spPr>
            <a:xfrm>
              <a:off x="210595" y="5331530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A871302B-4FCC-2727-7686-075BBFB4C803}"/>
                </a:ext>
              </a:extLst>
            </p:cNvPr>
            <p:cNvSpPr/>
            <p:nvPr/>
          </p:nvSpPr>
          <p:spPr>
            <a:xfrm>
              <a:off x="210595" y="5857611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416B6AD8-EC97-52D9-1A14-4D227253F38D}"/>
                </a:ext>
              </a:extLst>
            </p:cNvPr>
            <p:cNvSpPr txBox="1"/>
            <p:nvPr/>
          </p:nvSpPr>
          <p:spPr>
            <a:xfrm>
              <a:off x="210594" y="108047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</a:t>
              </a:r>
            </a:p>
          </p:txBody>
        </p:sp>
        <p:sp>
          <p:nvSpPr>
            <p:cNvPr id="19" name="CasellaDiTesto 18">
              <a:extLst>
                <a:ext uri="{FF2B5EF4-FFF2-40B4-BE49-F238E27FC236}">
                  <a16:creationId xmlns:a16="http://schemas.microsoft.com/office/drawing/2014/main" id="{EA1FD71A-B5F0-A1F4-266A-48CB385F97A4}"/>
                </a:ext>
              </a:extLst>
            </p:cNvPr>
            <p:cNvSpPr txBox="1"/>
            <p:nvPr/>
          </p:nvSpPr>
          <p:spPr>
            <a:xfrm>
              <a:off x="657977" y="1132426"/>
              <a:ext cx="267901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Diapositiva 1 | </a:t>
              </a:r>
              <a:r>
                <a:rPr lang="it-IT" sz="900" dirty="0">
                  <a:latin typeface="Arial Narrow" panose="020B0606020202030204" pitchFamily="34" charset="0"/>
                </a:rPr>
                <a:t>copertina</a:t>
              </a:r>
              <a:endParaRPr lang="it-IT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21" name="CasellaDiTesto 20">
              <a:extLst>
                <a:ext uri="{FF2B5EF4-FFF2-40B4-BE49-F238E27FC236}">
                  <a16:creationId xmlns:a16="http://schemas.microsoft.com/office/drawing/2014/main" id="{0E43C03D-DAED-820E-A1E8-6892C76572F9}"/>
                </a:ext>
              </a:extLst>
            </p:cNvPr>
            <p:cNvSpPr txBox="1"/>
            <p:nvPr/>
          </p:nvSpPr>
          <p:spPr>
            <a:xfrm>
              <a:off x="193936" y="164016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2</a:t>
              </a:r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49F37A7B-9379-C633-207E-D791F17B6116}"/>
                </a:ext>
              </a:extLst>
            </p:cNvPr>
            <p:cNvSpPr txBox="1"/>
            <p:nvPr/>
          </p:nvSpPr>
          <p:spPr>
            <a:xfrm>
              <a:off x="210594" y="217272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3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BA788ABB-F8F3-D8FF-045C-30659479F922}"/>
                </a:ext>
              </a:extLst>
            </p:cNvPr>
            <p:cNvSpPr txBox="1"/>
            <p:nvPr/>
          </p:nvSpPr>
          <p:spPr>
            <a:xfrm>
              <a:off x="210593" y="270528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4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2CC45393-A459-9120-C628-5A577DC51890}"/>
                </a:ext>
              </a:extLst>
            </p:cNvPr>
            <p:cNvSpPr txBox="1"/>
            <p:nvPr/>
          </p:nvSpPr>
          <p:spPr>
            <a:xfrm>
              <a:off x="210593" y="3230400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5</a:t>
              </a:r>
            </a:p>
          </p:txBody>
        </p:sp>
        <p:sp>
          <p:nvSpPr>
            <p:cNvPr id="25" name="CasellaDiTesto 24">
              <a:extLst>
                <a:ext uri="{FF2B5EF4-FFF2-40B4-BE49-F238E27FC236}">
                  <a16:creationId xmlns:a16="http://schemas.microsoft.com/office/drawing/2014/main" id="{20E5C4E0-CF24-7AA4-B286-D6371BC85144}"/>
                </a:ext>
              </a:extLst>
            </p:cNvPr>
            <p:cNvSpPr txBox="1"/>
            <p:nvPr/>
          </p:nvSpPr>
          <p:spPr>
            <a:xfrm>
              <a:off x="210592" y="3774205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6</a:t>
              </a:r>
            </a:p>
          </p:txBody>
        </p:sp>
        <p:sp>
          <p:nvSpPr>
            <p:cNvPr id="26" name="CasellaDiTesto 25">
              <a:extLst>
                <a:ext uri="{FF2B5EF4-FFF2-40B4-BE49-F238E27FC236}">
                  <a16:creationId xmlns:a16="http://schemas.microsoft.com/office/drawing/2014/main" id="{6F7ECB04-6028-CE8E-CE8A-93673E31E9FD}"/>
                </a:ext>
              </a:extLst>
            </p:cNvPr>
            <p:cNvSpPr txBox="1"/>
            <p:nvPr/>
          </p:nvSpPr>
          <p:spPr>
            <a:xfrm>
              <a:off x="210592" y="426204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7</a:t>
              </a:r>
            </a:p>
          </p:txBody>
        </p:sp>
        <p:sp>
          <p:nvSpPr>
            <p:cNvPr id="27" name="CasellaDiTesto 26">
              <a:extLst>
                <a:ext uri="{FF2B5EF4-FFF2-40B4-BE49-F238E27FC236}">
                  <a16:creationId xmlns:a16="http://schemas.microsoft.com/office/drawing/2014/main" id="{21031FA8-2B43-861E-AF45-D359B50A48EC}"/>
                </a:ext>
              </a:extLst>
            </p:cNvPr>
            <p:cNvSpPr txBox="1"/>
            <p:nvPr/>
          </p:nvSpPr>
          <p:spPr>
            <a:xfrm>
              <a:off x="210592" y="4860680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8" name="CasellaDiTesto 27">
              <a:extLst>
                <a:ext uri="{FF2B5EF4-FFF2-40B4-BE49-F238E27FC236}">
                  <a16:creationId xmlns:a16="http://schemas.microsoft.com/office/drawing/2014/main" id="{FC8068B8-FBF2-5790-B19D-AD78AAFA9F59}"/>
                </a:ext>
              </a:extLst>
            </p:cNvPr>
            <p:cNvSpPr txBox="1"/>
            <p:nvPr/>
          </p:nvSpPr>
          <p:spPr>
            <a:xfrm>
              <a:off x="210591" y="5404485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9" name="CasellaDiTesto 28">
              <a:extLst>
                <a:ext uri="{FF2B5EF4-FFF2-40B4-BE49-F238E27FC236}">
                  <a16:creationId xmlns:a16="http://schemas.microsoft.com/office/drawing/2014/main" id="{AB61E2A7-3976-5E47-8807-C4B51EC40C1B}"/>
                </a:ext>
              </a:extLst>
            </p:cNvPr>
            <p:cNvSpPr txBox="1"/>
            <p:nvPr/>
          </p:nvSpPr>
          <p:spPr>
            <a:xfrm>
              <a:off x="210591" y="589232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0F03AD86-6054-E454-4380-C69725D24AB0}"/>
                </a:ext>
              </a:extLst>
            </p:cNvPr>
            <p:cNvSpPr/>
            <p:nvPr/>
          </p:nvSpPr>
          <p:spPr>
            <a:xfrm>
              <a:off x="166266" y="1547053"/>
              <a:ext cx="8835553" cy="31976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191E00B4-63D8-D59C-6471-F22ECFFA4C88}"/>
                </a:ext>
              </a:extLst>
            </p:cNvPr>
            <p:cNvSpPr/>
            <p:nvPr/>
          </p:nvSpPr>
          <p:spPr>
            <a:xfrm>
              <a:off x="166266" y="4744749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1FF38487-694A-9229-E6A5-85F3986A7226}"/>
                </a:ext>
              </a:extLst>
            </p:cNvPr>
            <p:cNvSpPr/>
            <p:nvPr/>
          </p:nvSpPr>
          <p:spPr>
            <a:xfrm>
              <a:off x="166264" y="964160"/>
              <a:ext cx="8835555" cy="57805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6445E157-A926-4196-A44C-6ED02335A633}"/>
                </a:ext>
              </a:extLst>
            </p:cNvPr>
            <p:cNvSpPr txBox="1"/>
            <p:nvPr/>
          </p:nvSpPr>
          <p:spPr>
            <a:xfrm>
              <a:off x="655009" y="2270293"/>
              <a:ext cx="272594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Diapositive 2-7 | 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questo gruppo di n. 6 diapositive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(dalla n. 2 alla n. 7)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sarà articolato in sezioni tematiche così ordinate:</a:t>
              </a:r>
            </a:p>
            <a:p>
              <a:pPr algn="ctr"/>
              <a:endParaRPr lang="it-IT" sz="900" dirty="0"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Oggetto di studio: breve descrizione;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Stato dell'arte e riferimenti bibliografici principali;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Metodologie di ricerca: descrizione;</a:t>
              </a:r>
            </a:p>
            <a:p>
              <a:pPr marL="171450" indent="-171450" algn="ctr">
                <a:buFontTx/>
                <a:buChar char="-"/>
              </a:pP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Conclusioni: obiettivi perseguiti, raggiunti e futuri.</a:t>
              </a:r>
            </a:p>
            <a:p>
              <a:pPr marL="171450" indent="-171450" algn="ctr">
                <a:buFontTx/>
                <a:buChar char="-"/>
              </a:pPr>
              <a:endParaRPr lang="it-IT" sz="900" dirty="0"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Il numero delle diapositive dedicate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a ogni sezione tematica è a scelta dell’autore/i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per un totale complessivo di massimo n. </a:t>
              </a:r>
              <a:r>
                <a:rPr lang="it-IT" sz="900" b="1" dirty="0">
                  <a:latin typeface="Arial Narrow" panose="020B0606020202030204" pitchFamily="34" charset="0"/>
                  <a:ea typeface="Calibri" panose="020F0502020204030204" pitchFamily="34" charset="0"/>
                </a:rPr>
                <a:t>6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 diapositive.</a:t>
              </a:r>
              <a:endParaRPr lang="it-IT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34" name="CasellaDiTesto 33">
              <a:extLst>
                <a:ext uri="{FF2B5EF4-FFF2-40B4-BE49-F238E27FC236}">
                  <a16:creationId xmlns:a16="http://schemas.microsoft.com/office/drawing/2014/main" id="{81F10CB7-0F4C-A4CE-4E38-00278314F534}"/>
                </a:ext>
              </a:extLst>
            </p:cNvPr>
            <p:cNvSpPr txBox="1"/>
            <p:nvPr/>
          </p:nvSpPr>
          <p:spPr>
            <a:xfrm>
              <a:off x="685283" y="5043196"/>
              <a:ext cx="2638851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Diapositive 8-10 | </a:t>
              </a:r>
              <a:r>
                <a:rPr lang="it-IT" sz="900" dirty="0">
                  <a:latin typeface="Arial Narrow" panose="020B0606020202030204" pitchFamily="34" charset="0"/>
                </a:rPr>
                <a:t>attraverso l’uso di 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brevi didascalie</a:t>
              </a:r>
              <a:endParaRPr lang="it-IT" sz="900" dirty="0">
                <a:latin typeface="Arial Narrow" panose="020B0606020202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e di un apparato iconografico costituito da immagini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(fotografie, disegni, cartografie, diagrammi, …),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 q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uesto gruppo di n. 3 diapositive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 (dalla n. 8 alla n. 10)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sarà dedicato a un approfondimento del tema trattato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a scelta dell’autore/i.</a:t>
              </a:r>
            </a:p>
          </p:txBody>
        </p:sp>
        <p:sp>
          <p:nvSpPr>
            <p:cNvPr id="37" name="CasellaDiTesto 36">
              <a:extLst>
                <a:ext uri="{FF2B5EF4-FFF2-40B4-BE49-F238E27FC236}">
                  <a16:creationId xmlns:a16="http://schemas.microsoft.com/office/drawing/2014/main" id="{AABF4390-1E9C-C51C-6833-A296B979522D}"/>
                </a:ext>
              </a:extLst>
            </p:cNvPr>
            <p:cNvSpPr txBox="1"/>
            <p:nvPr/>
          </p:nvSpPr>
          <p:spPr>
            <a:xfrm>
              <a:off x="3340792" y="1137771"/>
              <a:ext cx="279697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 1 </a:t>
              </a:r>
              <a:r>
                <a:rPr lang="it-IT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| Cover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8" name="CasellaDiTesto 37">
              <a:extLst>
                <a:ext uri="{FF2B5EF4-FFF2-40B4-BE49-F238E27FC236}">
                  <a16:creationId xmlns:a16="http://schemas.microsoft.com/office/drawing/2014/main" id="{2693952F-B7A8-B265-0212-7C9F6A3DDFFF}"/>
                </a:ext>
              </a:extLst>
            </p:cNvPr>
            <p:cNvSpPr txBox="1"/>
            <p:nvPr/>
          </p:nvSpPr>
          <p:spPr>
            <a:xfrm>
              <a:off x="3340792" y="2296051"/>
              <a:ext cx="2796976" cy="1769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Slides 2-7 | </a:t>
              </a: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this group of no. 6 slides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(No. 2 to No. 7)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will be divided into thematic sections arranged as follows:</a:t>
              </a:r>
            </a:p>
            <a:p>
              <a:pPr algn="ctr"/>
              <a:endPara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Study object: Brief description; </a:t>
              </a: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State of the art and main bibliographical references;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Research methodologies: description;</a:t>
              </a: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Conclusions. Objectives and future developments;</a:t>
              </a:r>
            </a:p>
            <a:p>
              <a:pPr marL="171450" indent="-171450" algn="ctr">
                <a:buFontTx/>
                <a:buChar char="-"/>
              </a:pPr>
              <a:endPara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The number of slides dedicated to each thematic section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is at the author(s)' choice for a maximum total of 6 slides.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  <a:p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9" name="CasellaDiTesto 38">
              <a:extLst>
                <a:ext uri="{FF2B5EF4-FFF2-40B4-BE49-F238E27FC236}">
                  <a16:creationId xmlns:a16="http://schemas.microsoft.com/office/drawing/2014/main" id="{6F313776-450F-7133-FDA6-00507614064F}"/>
                </a:ext>
              </a:extLst>
            </p:cNvPr>
            <p:cNvSpPr txBox="1"/>
            <p:nvPr/>
          </p:nvSpPr>
          <p:spPr>
            <a:xfrm>
              <a:off x="3380956" y="5043872"/>
              <a:ext cx="26388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Slides 8-10 | </a:t>
              </a: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  </a:r>
              <a:endParaRPr lang="it-IT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0" name="CasellaDiTesto 39">
              <a:extLst>
                <a:ext uri="{FF2B5EF4-FFF2-40B4-BE49-F238E27FC236}">
                  <a16:creationId xmlns:a16="http://schemas.microsoft.com/office/drawing/2014/main" id="{818E48DC-CE56-67A6-4C94-9F37B518C83B}"/>
                </a:ext>
              </a:extLst>
            </p:cNvPr>
            <p:cNvSpPr txBox="1"/>
            <p:nvPr/>
          </p:nvSpPr>
          <p:spPr>
            <a:xfrm>
              <a:off x="6137773" y="1114857"/>
              <a:ext cx="28807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 1 | </a:t>
              </a:r>
              <a:r>
                <a:rPr lang="it-IT" sz="9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Cubierta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1" name="CasellaDiTesto 40">
              <a:extLst>
                <a:ext uri="{FF2B5EF4-FFF2-40B4-BE49-F238E27FC236}">
                  <a16:creationId xmlns:a16="http://schemas.microsoft.com/office/drawing/2014/main" id="{125C5582-539D-BB2E-49E5-AC037B53C752}"/>
                </a:ext>
              </a:extLst>
            </p:cNvPr>
            <p:cNvSpPr txBox="1"/>
            <p:nvPr/>
          </p:nvSpPr>
          <p:spPr>
            <a:xfrm>
              <a:off x="6137773" y="2286701"/>
              <a:ext cx="2880700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Diapositivas</a:t>
              </a:r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 2-7 | </a:t>
              </a: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este grupo de diapositivas nº 6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(nº 2 a nº 7) se dividirá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en secciones temáticas organizadas del siguiente modo:</a:t>
              </a:r>
            </a:p>
            <a:p>
              <a:pPr algn="ctr"/>
              <a:endPara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marL="171450" indent="-171450" algn="ctr">
                <a:buFontTx/>
                <a:buChar char="-"/>
              </a:pP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Objeto de estudio: Breve descripción;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Estado del arte y principales referencias bibliográficas;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 - Metodologías de investigación: descripción;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Conclusiones. Objetivos perseguidos;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y alcanzados/evolución futura.</a:t>
              </a:r>
            </a:p>
            <a:p>
              <a:pPr algn="ctr"/>
              <a:endPara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El número de diapositivas dedicadas a cada sección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es a elección del autor o autores,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con un máximo total de 6 diapositivas.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2" name="CasellaDiTesto 41">
              <a:extLst>
                <a:ext uri="{FF2B5EF4-FFF2-40B4-BE49-F238E27FC236}">
                  <a16:creationId xmlns:a16="http://schemas.microsoft.com/office/drawing/2014/main" id="{B8DAA7F7-8640-48A2-3C3B-5C4CFB23052E}"/>
                </a:ext>
              </a:extLst>
            </p:cNvPr>
            <p:cNvSpPr txBox="1"/>
            <p:nvPr/>
          </p:nvSpPr>
          <p:spPr>
            <a:xfrm>
              <a:off x="6177937" y="5041310"/>
              <a:ext cx="282388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Diapositivas</a:t>
              </a:r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 8-10 | </a:t>
              </a: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  </a:r>
              <a:endParaRPr lang="it-IT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</p:txBody>
        </p:sp>
        <p:cxnSp>
          <p:nvCxnSpPr>
            <p:cNvPr id="45" name="Connettore diritto 44">
              <a:extLst>
                <a:ext uri="{FF2B5EF4-FFF2-40B4-BE49-F238E27FC236}">
                  <a16:creationId xmlns:a16="http://schemas.microsoft.com/office/drawing/2014/main" id="{EFBECA09-FC25-1BAF-C14F-53556810825A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986128"/>
              <a:ext cx="0" cy="54077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ttore diritto 46">
              <a:extLst>
                <a:ext uri="{FF2B5EF4-FFF2-40B4-BE49-F238E27FC236}">
                  <a16:creationId xmlns:a16="http://schemas.microsoft.com/office/drawing/2014/main" id="{6959FE63-2F95-21A2-A330-6312C4E92FE2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964160"/>
              <a:ext cx="0" cy="54077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6309D90-EF23-2465-700D-69D5386904F6}"/>
              </a:ext>
            </a:extLst>
          </p:cNvPr>
          <p:cNvSpPr txBox="1"/>
          <p:nvPr/>
        </p:nvSpPr>
        <p:spPr>
          <a:xfrm>
            <a:off x="641319" y="259510"/>
            <a:ext cx="26956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FORMAT PRESENTAZIONE</a:t>
            </a:r>
          </a:p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La presentazione si compone di n. 10 diapositive </a:t>
            </a:r>
          </a:p>
          <a:p>
            <a:pPr algn="ctr"/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compresa la copertina. </a:t>
            </a:r>
          </a:p>
          <a:p>
            <a:pPr algn="ctr"/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Il tempo di esposizione è di massimo 10 minuti</a:t>
            </a: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FA341C1-67E0-FC2F-0D1E-8E8D0D160436}"/>
              </a:ext>
            </a:extLst>
          </p:cNvPr>
          <p:cNvSpPr txBox="1"/>
          <p:nvPr/>
        </p:nvSpPr>
        <p:spPr>
          <a:xfrm>
            <a:off x="3324134" y="273257"/>
            <a:ext cx="281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PRESENTATION STRUCTURE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presentation consists of 10 slides 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including the cover page. 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time for the presentation will be maximum 10 minutes</a:t>
            </a:r>
            <a:endParaRPr lang="it-IT" sz="1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0D03EDC-715D-39D0-7A6D-6DDB622DA9CB}"/>
              </a:ext>
            </a:extLst>
          </p:cNvPr>
          <p:cNvSpPr txBox="1"/>
          <p:nvPr/>
        </p:nvSpPr>
        <p:spPr>
          <a:xfrm>
            <a:off x="6137767" y="259510"/>
            <a:ext cx="2864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es-ES" sz="900" b="1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ESTRUCTURA DE LA PRESENTACIÓN 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La presentación consta de 10 diapositivas,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incluida la cubierta. 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Eltiempo de exposición es máximo de 10 minutos. </a:t>
            </a:r>
            <a:endParaRPr lang="it-IT" sz="1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406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F731B4-1B8A-D876-DC2F-32886BD7C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39EF3765-DB1B-F6B9-1E5C-A76B9E28DF51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6D7A8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9/10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5DF0906-5668-A0E7-5ADE-0D077F4BF2F9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2373A910-70E2-9805-F987-BB1F95809583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1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Historical research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23EE66EC-47C5-EB40-39DE-BEF9DA6DC668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2CE65829-C103-A09B-67FB-9453BCEE93AE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B8B02CC1-8394-52A9-7CD1-067630D968C8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AB9732A1-92A8-6615-9B92-DFEBCC1BB6AB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6A2401B7-58FE-F3CA-A5C2-0FB8BE6CF3DD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18F09993-2718-B3B0-8176-E757E7D175CC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C1DAC3FD-442B-A7D0-4321-A40AEC99C64A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3AFDE134-33FE-7C1E-4D5E-E7F62F0942BF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7BB83DAB-524E-D65A-6EEB-8AB652460CDF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A3896357-AD7C-73E4-4132-125FCC2A7436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92CF1897-8257-A719-01F5-D37ACE9FCF18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55DC9F0B-56D7-A6C7-493F-FD896DFDE72F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0D9446FF-F790-3754-9443-4A005FECC58B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733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A0AABB-0226-F2EB-C743-8FF4A6C345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945BD337-A14B-CB53-360E-B3259CE8933D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6D7A8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10/10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99EC5C4-3E31-BFA6-742E-E2F8525D105F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0D5EC81D-72B0-CA00-A32F-E1B2EC3DB0F7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1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Historical research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15B5F228-1934-D30C-5A65-DEBAB8D7653D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6134189A-FC03-AB73-3497-7F93091B34FD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4B905D6D-9DC6-C66B-0545-441358DD62A5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0C3C59DE-4157-F63D-45FE-EC72E209C7BD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58D60A52-8B0B-19DC-846A-7C249EFBCD8E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55720C0A-8F82-9BE7-32D9-83B50FB4C45F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F63E80FE-1C4F-0520-36B3-68C0F26797FB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193E49E2-2C2E-1CED-90E5-E6D318920FAE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7731A34B-EC19-1798-0300-33068F73A6C4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0642FC1B-63E0-9B03-8A92-FBC2EE2BC97A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6C888DD1-CC79-B6A7-9016-AE7A21B060A4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51EABB80-908D-5198-84B6-09C02897BEE4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9B486D58-33E6-CB62-F8CE-F9A832A83BCB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479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87EE7D-864F-E6C9-FA30-2BE6BDB79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>
            <a:extLst>
              <a:ext uri="{FF2B5EF4-FFF2-40B4-BE49-F238E27FC236}">
                <a16:creationId xmlns:a16="http://schemas.microsoft.com/office/drawing/2014/main" id="{2E1AC08D-2401-A080-C7F1-007F8C344E4C}"/>
              </a:ext>
            </a:extLst>
          </p:cNvPr>
          <p:cNvGrpSpPr/>
          <p:nvPr/>
        </p:nvGrpSpPr>
        <p:grpSpPr>
          <a:xfrm>
            <a:off x="276044" y="0"/>
            <a:ext cx="8591912" cy="1116000"/>
            <a:chOff x="276044" y="0"/>
            <a:chExt cx="8591912" cy="1116000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4AD43376-4F85-8967-21FF-BB8FF7F75BDA}"/>
                </a:ext>
              </a:extLst>
            </p:cNvPr>
            <p:cNvSpPr/>
            <p:nvPr/>
          </p:nvSpPr>
          <p:spPr>
            <a:xfrm>
              <a:off x="750498" y="285003"/>
              <a:ext cx="8117458" cy="8309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44AAB477-BDB0-A1D2-B0BA-2A7A58994258}"/>
                </a:ext>
              </a:extLst>
            </p:cNvPr>
            <p:cNvSpPr/>
            <p:nvPr/>
          </p:nvSpPr>
          <p:spPr>
            <a:xfrm>
              <a:off x="276044" y="0"/>
              <a:ext cx="411012" cy="1116000"/>
            </a:xfrm>
            <a:prstGeom prst="rect">
              <a:avLst/>
            </a:prstGeom>
            <a:solidFill>
              <a:srgbClr val="F4CCCC"/>
            </a:solidFill>
            <a:ln>
              <a:solidFill>
                <a:srgbClr val="F4CCC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13 CuadroTexto">
            <a:extLst>
              <a:ext uri="{FF2B5EF4-FFF2-40B4-BE49-F238E27FC236}">
                <a16:creationId xmlns:a16="http://schemas.microsoft.com/office/drawing/2014/main" id="{8BC02A37-3064-5EA3-2DC1-AD638CDC91B3}"/>
              </a:ext>
            </a:extLst>
          </p:cNvPr>
          <p:cNvSpPr txBox="1"/>
          <p:nvPr/>
        </p:nvSpPr>
        <p:spPr>
          <a:xfrm>
            <a:off x="750498" y="531224"/>
            <a:ext cx="8117458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Narrow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16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pt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bold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– Title</a:t>
            </a:r>
          </a:p>
        </p:txBody>
      </p:sp>
      <p:sp>
        <p:nvSpPr>
          <p:cNvPr id="5" name="14 CuadroTexto">
            <a:extLst>
              <a:ext uri="{FF2B5EF4-FFF2-40B4-BE49-F238E27FC236}">
                <a16:creationId xmlns:a16="http://schemas.microsoft.com/office/drawing/2014/main" id="{2946FE96-6D14-E6D4-F366-064CCDE41D4E}"/>
              </a:ext>
            </a:extLst>
          </p:cNvPr>
          <p:cNvSpPr txBox="1"/>
          <p:nvPr/>
        </p:nvSpPr>
        <p:spPr>
          <a:xfrm>
            <a:off x="2090938" y="4952521"/>
            <a:ext cx="7215239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s-ES" sz="1200" dirty="0">
                <a:latin typeface="Arial Narrow" panose="020B0606020202030204" pitchFamily="34" charset="0"/>
              </a:rPr>
              <a:t>Name Surname | Name Surname | Name Surname </a:t>
            </a:r>
          </a:p>
        </p:txBody>
      </p:sp>
      <p:sp>
        <p:nvSpPr>
          <p:cNvPr id="6" name="16 CuadroTexto">
            <a:extLst>
              <a:ext uri="{FF2B5EF4-FFF2-40B4-BE49-F238E27FC236}">
                <a16:creationId xmlns:a16="http://schemas.microsoft.com/office/drawing/2014/main" id="{86AAC399-C7C0-2D84-8939-1ED4819A7188}"/>
              </a:ext>
            </a:extLst>
          </p:cNvPr>
          <p:cNvSpPr txBox="1"/>
          <p:nvPr/>
        </p:nvSpPr>
        <p:spPr>
          <a:xfrm>
            <a:off x="2090939" y="5229520"/>
            <a:ext cx="7215239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GB" sz="1000" dirty="0">
                <a:latin typeface="Arial Narrow" panose="020B0606020202030204" pitchFamily="34" charset="0"/>
              </a:rPr>
              <a:t>Institution/s</a:t>
            </a:r>
            <a:endParaRPr lang="es-ES" sz="1000" dirty="0">
              <a:latin typeface="Arial Narrow" panose="020B060602020203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3692D4DF-5D61-08F2-66EE-F04A6BE8B2BC}"/>
              </a:ext>
            </a:extLst>
          </p:cNvPr>
          <p:cNvSpPr/>
          <p:nvPr/>
        </p:nvSpPr>
        <p:spPr>
          <a:xfrm>
            <a:off x="276046" y="1522655"/>
            <a:ext cx="8591910" cy="325884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C7AE329-CF56-B091-BD74-48622CFB316E}"/>
              </a:ext>
            </a:extLst>
          </p:cNvPr>
          <p:cNvSpPr txBox="1"/>
          <p:nvPr/>
        </p:nvSpPr>
        <p:spPr>
          <a:xfrm>
            <a:off x="3710866" y="2998193"/>
            <a:ext cx="172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rgbClr val="5F6368"/>
                </a:solidFill>
                <a:latin typeface="Arial Narrow" panose="020B0606020202030204" pitchFamily="34" charset="0"/>
              </a:rPr>
              <a:t>Cover figure</a:t>
            </a:r>
          </a:p>
        </p:txBody>
      </p:sp>
      <p:sp>
        <p:nvSpPr>
          <p:cNvPr id="11" name="13 CuadroTexto">
            <a:extLst>
              <a:ext uri="{FF2B5EF4-FFF2-40B4-BE49-F238E27FC236}">
                <a16:creationId xmlns:a16="http://schemas.microsoft.com/office/drawing/2014/main" id="{2F2BB3D8-C93D-B0BE-AFE9-209A42CE365A}"/>
              </a:ext>
            </a:extLst>
          </p:cNvPr>
          <p:cNvSpPr txBox="1"/>
          <p:nvPr/>
        </p:nvSpPr>
        <p:spPr>
          <a:xfrm>
            <a:off x="276044" y="531224"/>
            <a:ext cx="41101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T2</a:t>
            </a:r>
          </a:p>
        </p:txBody>
      </p:sp>
    </p:spTree>
    <p:extLst>
      <p:ext uri="{BB962C8B-B14F-4D97-AF65-F5344CB8AC3E}">
        <p14:creationId xmlns:p14="http://schemas.microsoft.com/office/powerpoint/2010/main" val="34421560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590C8-389E-4A26-906A-26AA0E0AFC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842F5487-42E3-DF14-275B-F374E1A10E3E}"/>
              </a:ext>
            </a:extLst>
          </p:cNvPr>
          <p:cNvSpPr txBox="1"/>
          <p:nvPr/>
        </p:nvSpPr>
        <p:spPr>
          <a:xfrm>
            <a:off x="0" y="136314"/>
            <a:ext cx="6849367" cy="276999"/>
          </a:xfrm>
          <a:prstGeom prst="rect">
            <a:avLst/>
          </a:prstGeom>
          <a:solidFill>
            <a:srgbClr val="F4CCCC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2/10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8" name="CasellaDiTesto 4">
            <a:extLst>
              <a:ext uri="{FF2B5EF4-FFF2-40B4-BE49-F238E27FC236}">
                <a16:creationId xmlns:a16="http://schemas.microsoft.com/office/drawing/2014/main" id="{C34E19F9-3909-E1BA-4F20-1001DBA043B9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2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Theoretical concepts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828626B3-F81B-8B6C-F88B-27CC4DE2E92A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1A9E0004-0491-1B55-13C2-07F5A34CB39A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75FA4D14-F58F-CACF-9F69-FFDB36FBCB82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78670777-EA18-9C80-7E68-96B20D788C0A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9169A0A9-5639-6643-EECF-71B29CE53062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BC8FD15B-7C00-A808-ED08-E944370643E2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4AC15744-2876-B9C9-5D0A-50D1CC8D56CA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930A9B0-24E8-34FD-452D-17111D872F05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508A75B1-7CD2-B56F-38AC-CADC2860872F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8707B4A9-F25D-2913-1BBF-5272795242FC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7AE9234C-B5E2-A3B2-E64E-1A83D4D7F6D2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7C38A45A-155E-F1EA-8C80-6AD919C04B22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E0B4CC86-61AE-93E0-86BB-2C5304F28B86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3884F5D5-E004-E40C-1B5A-81FDCF80C73B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1" name="Connettore diritto 20">
            <a:extLst>
              <a:ext uri="{FF2B5EF4-FFF2-40B4-BE49-F238E27FC236}">
                <a16:creationId xmlns:a16="http://schemas.microsoft.com/office/drawing/2014/main" id="{B3456AA3-E1F7-B37C-388E-EB83DC9DDB11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84177D82-0B47-5E99-503F-7294C0601167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DA133599-57B8-0891-C3D8-1836DB7DB1E2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4E0A42B3-A990-24B4-D3E4-8DC85F165E35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45336833-1754-3E37-A322-5B6B00B61C6E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9290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A7F56-0FDF-708D-E679-260586E131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62EBD2F-2058-1B8F-9992-4E2882A7F2D9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4CCCC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3/10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en-US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12B18BE0-C5F1-90EB-8D4F-704570F3318E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0" name="CasellaDiTesto 4">
            <a:extLst>
              <a:ext uri="{FF2B5EF4-FFF2-40B4-BE49-F238E27FC236}">
                <a16:creationId xmlns:a16="http://schemas.microsoft.com/office/drawing/2014/main" id="{342C42A3-6C5B-F1CC-A9F1-18FB5B4CB776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2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Theoretical concepts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DE391BE7-EAC4-EC02-33F1-9C29A78A540D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AC8186DB-CEF2-0296-8260-D7E9ED00A0C2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CF3D8363-4229-0D94-A155-0ED95AE21658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1D145492-9FF1-3F21-A635-688B1DAFB272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FFA0BC31-8728-946A-ED75-0464332C7C22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C30C3304-B9A4-ABDB-AA14-175CA836DC78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268C53E5-F91A-EDF4-2256-04511DF38B44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4A10ED4E-6CB9-4834-76E2-A04E5F029426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F3655AD3-3C68-C8A2-0F16-CC0BD8427D8D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F7DD0B86-3D2C-F83C-FF6F-140C331AB679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36546367-3D14-E9E8-8640-AF0D3C22F5DE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CF1CB772-151F-47A9-34DA-C1D8A1AB6321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2C2BDE93-3AC2-FB54-9F6F-80AA4B2716DD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210D9F02-A97D-9722-F4EC-B00C716E8D2C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993C5880-4633-C578-3BA1-598BA3191812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C8C6F05F-977C-8F58-B33A-D8A6252DE970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1D977A27-942C-D9AE-6BBB-8062F8615EBF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9CDBBF75-0B31-6CF0-24B3-51117E4B1CEC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0345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7D8DE-4654-555B-B048-29F781C4F0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199200A5-F078-C423-198F-89B3FD295686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4CCCC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4/10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FBEE6AD-3765-A04B-6BF8-8E103F92253E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5" name="CasellaDiTesto 4">
            <a:extLst>
              <a:ext uri="{FF2B5EF4-FFF2-40B4-BE49-F238E27FC236}">
                <a16:creationId xmlns:a16="http://schemas.microsoft.com/office/drawing/2014/main" id="{18357860-CC04-4331-02CA-08C8666FC4DE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2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Theoretical concepts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BC9DFF1A-1E56-376C-A8A2-E613DA57CC70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772E28F2-2BE9-32D8-F85B-648832832315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FE188DDA-3840-D882-F5A3-D713AAC3913C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6E3C01BA-8A1F-DE99-D75E-132942FA7C22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24BB0C31-28CA-C280-F562-C94E78706358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CC94BCE2-C8E5-6828-093E-AE88D815DABE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7BFC6106-ABFE-8BF4-5203-86C487DCAC70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1B5D17F4-E671-0A86-BEB8-213A326D2F85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C8B6FD14-ED5A-A2A7-37AE-B065EC3ECD67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7532BC4E-FD80-57C2-A4D4-86F150D22156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58765E95-FD3F-69F2-7E17-0752E7B4330D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49F1D293-49F3-7064-15B8-7DEDFC3FF361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93EF3B12-90AE-94A9-1054-B057D6C5FFBC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E71381EC-B98D-1929-B126-7466595F46E2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4ABB2E62-025E-2F1B-61CD-9B8D667E6D4B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98532946-CD07-B2AA-A998-FA0223C468A2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062B1529-552D-EDF9-F427-0B5008E782DE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089C287A-53C5-A635-C96C-3D9DA3783264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8960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6DD3A-0A7C-5088-F0A8-45A88425F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5D549213-3D65-6488-9E64-4143FA90AB43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4CCCC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5/10 -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ED7AE16-F27B-33A4-5BE3-632E1407C7F9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2" name="CasellaDiTesto 4">
            <a:extLst>
              <a:ext uri="{FF2B5EF4-FFF2-40B4-BE49-F238E27FC236}">
                <a16:creationId xmlns:a16="http://schemas.microsoft.com/office/drawing/2014/main" id="{B9F58B19-02C4-554C-4133-4EAA0D2E2A11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2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Theoretical concepts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36A89B0B-8310-B930-920C-9547E7E20601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EA2EEE86-3B57-7907-F20C-B00F365CB043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ADE39609-5809-0D6C-2BCA-5A031F5E8279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EFEACB17-0774-02AE-BA6C-012C5BE50FA9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1008774C-CD44-1C6C-4003-8F7F33F57843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DFD4B0DD-E8F0-1102-D1C8-A6FC5D5180D1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6138D89E-F4F1-6055-4491-B4F64597247B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EA2BF0E9-EC6D-1D09-F335-E4642F77D725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13DA7DC4-51CF-E6B8-6C4D-C5CE07066C3B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026AC190-0698-AA9C-7F05-B304767C622D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5665B5CB-D1A9-61D8-7E9B-97954A606B2E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7FFA90F0-D82D-98D4-9604-399EFBDDD9DD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BC79011E-D739-D8C4-1D96-65E307F0EB37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B399090F-897E-7130-3C8A-1528FCA1FA8F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4981ECB6-E201-FB9F-D788-3FDABA54D906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3366A287-F222-7010-C229-737A1FC52A4F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F166B319-C4ED-5409-0ADD-D227CD29077B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723BCC96-B8AE-97C8-D814-718740ABE8EB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5385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87C900-83F7-C1A3-85D6-49C9B83D9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872D9BCE-7BB6-DB9E-9BE1-5F82F0166F89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4CCCC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6/10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BD96945-CA4D-30E5-D1B2-D240F2B06AC7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3" name="CasellaDiTesto 4">
            <a:extLst>
              <a:ext uri="{FF2B5EF4-FFF2-40B4-BE49-F238E27FC236}">
                <a16:creationId xmlns:a16="http://schemas.microsoft.com/office/drawing/2014/main" id="{3AA6750C-423C-0573-5045-F3904E6E8AA5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2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Theoretical concepts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CBF31749-256F-BDBE-8C84-776A70FEDA27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233C1619-DF12-BD48-213C-E449A86BD7D0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2A8F0934-9260-F114-2F75-B935DEC0CAEF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15F1C6CE-FF57-01B3-95BD-D80D003C0DCC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4F8509F3-AD66-2970-9A75-89A0ED5DA61C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7B022313-0F81-12B9-EE8A-72D5440AD10A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7509668A-FEA4-EB59-FC8E-0995EEC413E7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FCC3EE4F-B798-8D91-4B85-E99E042CCA4E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5B0088D7-C0AB-E259-BC06-92F574124004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9626575D-9391-A403-24CB-A01EDC76155B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D10498DD-A9C6-523B-BBAA-8BCB32E0F321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02D92C52-1103-01F1-2D12-77D63B03F9E5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7F19B074-6C93-6664-DBCF-C007C9A57FF3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900C399E-9665-40B2-ABB6-8C8422864466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2AFE84F6-FEC7-4BDE-BA9A-DF61273E01D0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1E3A9A07-DE38-2530-BCA1-7F793205E523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B56ABAA2-DA05-E10D-D40B-9530668AA7B2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9EA88003-FD2E-79CF-A8DD-CD04C3FFE842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496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D0CB5-F838-52D9-74AE-FFF8747D1A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4DDD260E-3652-2A20-FC72-A8F3404A2375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4CCCC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7/10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87254ED-9D8E-15DA-2C00-5C9D0CC42A16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197D1ED8-9155-4495-F8E0-4DCE6D9F312D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2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Theoretical concepts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14D1D917-480F-5D01-47D5-8D8C45328627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238AADB3-64E7-FE64-84E5-2F0E7AB09E1D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37AD80F2-7FD4-8703-F09F-A4C0C6795E40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E2CB337F-87EE-E0EA-4A54-01B6D7B2A7B4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63954439-65E5-AC68-796B-288E99B660D9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C1E3C4D1-FF97-D791-FE8D-436F79E56D46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5EACACE8-275F-039A-DB5F-7CDB127A94A0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A1AC02B3-D519-803D-397C-B4AD1D9B56BF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E1234FDC-926E-525C-CAD7-5BB4A45EEBF4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F9B6DEED-E351-265E-BD66-27030AABEE7E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39A70932-51E7-610E-069D-598BE212E6B7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CD06366B-7ADA-DDFE-63DB-5BAF29B0F8CD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8B13286C-06F4-4A81-345D-CF7A74C425CE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7E3860E5-2AFF-7B86-9806-D0A5DFA780D3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D16F639C-16CA-6CA0-FFC2-F5736034F0C0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CA779014-68E8-E61A-18D9-56DB7047774B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1235C735-8A4F-FFD7-4BF4-0FE3D89286B0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8392EDDB-1959-65A4-6EBA-D9B73E6F1998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0109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20245E-09EE-192D-5D57-36B5BC315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B82B5155-87BF-07F2-669E-6AE768913EA8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4CCCC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8/10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E925236-06C8-6C77-F2C9-5B3BD68CB8E0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6B87F4B8-9604-E48C-2D58-0984311BF576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2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Theoretical concepts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903D55E1-0858-3F5D-649C-90AC57E3A42E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EA1CF044-21C1-4636-6529-8913C7637E6C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90A5A9B8-9085-462E-1DB6-CE81719F5FB9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E900E405-1A5F-3DB0-834D-4D22B241DD24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240E32A9-CB3D-BD0D-60CF-163490084DBA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BCC01E25-2BB8-9762-D54D-4DC8DD20C745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91982C63-76BC-A7BD-3D56-99E95FF4DA2F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268DF8E7-0716-EB86-4AC1-2F07DCD3FE03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E20DCA18-2695-5B78-5413-05D5F8030F9D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AF6022B6-FE61-2145-397A-E206F1F475A3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A722459E-466E-1E1D-FE90-47C8531EC911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13055E88-1BCA-9E6D-3701-8B566E5DD551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DD20D6C0-9C91-2976-C9A2-AEA0895F0838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189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>
            <a:extLst>
              <a:ext uri="{FF2B5EF4-FFF2-40B4-BE49-F238E27FC236}">
                <a16:creationId xmlns:a16="http://schemas.microsoft.com/office/drawing/2014/main" id="{CDAB3F4C-CFA5-D8A9-932B-94C2992BAD66}"/>
              </a:ext>
            </a:extLst>
          </p:cNvPr>
          <p:cNvGrpSpPr/>
          <p:nvPr/>
        </p:nvGrpSpPr>
        <p:grpSpPr>
          <a:xfrm>
            <a:off x="276044" y="0"/>
            <a:ext cx="8591912" cy="1116000"/>
            <a:chOff x="276044" y="0"/>
            <a:chExt cx="8591912" cy="1116000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1741FF6E-5250-CEFA-F420-6C8B01337BE9}"/>
                </a:ext>
              </a:extLst>
            </p:cNvPr>
            <p:cNvSpPr/>
            <p:nvPr/>
          </p:nvSpPr>
          <p:spPr>
            <a:xfrm>
              <a:off x="750498" y="285003"/>
              <a:ext cx="8117458" cy="8309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C0490871-802C-41C0-0D4B-35F5BE7D50E4}"/>
                </a:ext>
              </a:extLst>
            </p:cNvPr>
            <p:cNvSpPr/>
            <p:nvPr/>
          </p:nvSpPr>
          <p:spPr>
            <a:xfrm>
              <a:off x="276044" y="0"/>
              <a:ext cx="411012" cy="1116000"/>
            </a:xfrm>
            <a:prstGeom prst="rect">
              <a:avLst/>
            </a:prstGeom>
            <a:solidFill>
              <a:srgbClr val="B6D7A8"/>
            </a:solidFill>
            <a:ln>
              <a:solidFill>
                <a:srgbClr val="B6D7A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13 CuadroTexto">
            <a:extLst>
              <a:ext uri="{FF2B5EF4-FFF2-40B4-BE49-F238E27FC236}">
                <a16:creationId xmlns:a16="http://schemas.microsoft.com/office/drawing/2014/main" id="{3A1BB89B-561F-23D7-6E4C-0D2D119E6C82}"/>
              </a:ext>
            </a:extLst>
          </p:cNvPr>
          <p:cNvSpPr txBox="1"/>
          <p:nvPr/>
        </p:nvSpPr>
        <p:spPr>
          <a:xfrm>
            <a:off x="750498" y="531224"/>
            <a:ext cx="8117458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Narrow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16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pt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bold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– Title</a:t>
            </a:r>
          </a:p>
        </p:txBody>
      </p:sp>
      <p:sp>
        <p:nvSpPr>
          <p:cNvPr id="5" name="14 CuadroTexto">
            <a:extLst>
              <a:ext uri="{FF2B5EF4-FFF2-40B4-BE49-F238E27FC236}">
                <a16:creationId xmlns:a16="http://schemas.microsoft.com/office/drawing/2014/main" id="{47F3F366-582F-7498-90D1-C170735C1752}"/>
              </a:ext>
            </a:extLst>
          </p:cNvPr>
          <p:cNvSpPr txBox="1"/>
          <p:nvPr/>
        </p:nvSpPr>
        <p:spPr>
          <a:xfrm>
            <a:off x="2090938" y="4952521"/>
            <a:ext cx="7215239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s-ES" sz="1200" dirty="0">
                <a:latin typeface="Arial Narrow" panose="020B0606020202030204" pitchFamily="34" charset="0"/>
              </a:rPr>
              <a:t>Name Surname | Name Surname | Name Surname </a:t>
            </a:r>
          </a:p>
        </p:txBody>
      </p:sp>
      <p:sp>
        <p:nvSpPr>
          <p:cNvPr id="6" name="16 CuadroTexto">
            <a:extLst>
              <a:ext uri="{FF2B5EF4-FFF2-40B4-BE49-F238E27FC236}">
                <a16:creationId xmlns:a16="http://schemas.microsoft.com/office/drawing/2014/main" id="{9A3AB82E-BC95-3C4F-BB71-88CEA352DAD0}"/>
              </a:ext>
            </a:extLst>
          </p:cNvPr>
          <p:cNvSpPr txBox="1"/>
          <p:nvPr/>
        </p:nvSpPr>
        <p:spPr>
          <a:xfrm>
            <a:off x="2090939" y="5229520"/>
            <a:ext cx="7215239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GB" sz="1000" dirty="0">
                <a:latin typeface="Arial Narrow" panose="020B0606020202030204" pitchFamily="34" charset="0"/>
              </a:rPr>
              <a:t>Institution/s</a:t>
            </a:r>
            <a:endParaRPr lang="es-ES" sz="1000" dirty="0">
              <a:latin typeface="Arial Narrow" panose="020B060602020203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29B95D85-04C4-048E-9DB2-942DE10A2E3A}"/>
              </a:ext>
            </a:extLst>
          </p:cNvPr>
          <p:cNvSpPr/>
          <p:nvPr/>
        </p:nvSpPr>
        <p:spPr>
          <a:xfrm>
            <a:off x="276046" y="1522655"/>
            <a:ext cx="8591910" cy="325884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9352469-B15A-0955-3C4A-432F7A793ED2}"/>
              </a:ext>
            </a:extLst>
          </p:cNvPr>
          <p:cNvSpPr txBox="1"/>
          <p:nvPr/>
        </p:nvSpPr>
        <p:spPr>
          <a:xfrm>
            <a:off x="3710866" y="2998193"/>
            <a:ext cx="172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rgbClr val="5F6368"/>
                </a:solidFill>
                <a:latin typeface="Arial Narrow" panose="020B0606020202030204" pitchFamily="34" charset="0"/>
              </a:rPr>
              <a:t>Cover figure</a:t>
            </a:r>
          </a:p>
        </p:txBody>
      </p:sp>
      <p:sp>
        <p:nvSpPr>
          <p:cNvPr id="11" name="13 CuadroTexto">
            <a:extLst>
              <a:ext uri="{FF2B5EF4-FFF2-40B4-BE49-F238E27FC236}">
                <a16:creationId xmlns:a16="http://schemas.microsoft.com/office/drawing/2014/main" id="{E27970D3-8E06-991C-80C6-FAA0ABA2DE8D}"/>
              </a:ext>
            </a:extLst>
          </p:cNvPr>
          <p:cNvSpPr txBox="1"/>
          <p:nvPr/>
        </p:nvSpPr>
        <p:spPr>
          <a:xfrm>
            <a:off x="276044" y="531224"/>
            <a:ext cx="41101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T1</a:t>
            </a:r>
          </a:p>
        </p:txBody>
      </p:sp>
    </p:spTree>
    <p:extLst>
      <p:ext uri="{BB962C8B-B14F-4D97-AF65-F5344CB8AC3E}">
        <p14:creationId xmlns:p14="http://schemas.microsoft.com/office/powerpoint/2010/main" val="33329754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46BF05-69BB-2841-F691-861334226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AF69226C-3FC4-DA98-2697-72011D4020CA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4CCCC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9/10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D2E280B-3A88-728F-F2A5-F92C08002D9F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766F23CA-7BBF-97CF-1A39-465CF2E3D109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2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Theoretical concepts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147AAA84-FAE2-2A3C-AD36-E36602D28237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93137DE6-9D04-EBB3-B562-34AAF52473B8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43B27CA7-E4E2-2E0F-7184-6CB200CEAD27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7699A41A-F909-5B03-420E-8ACF8A527E79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47B40DC1-FB0D-B084-54F7-190B1346345A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8757EC47-CEBB-31CB-6747-6C73E66DE4CC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3939BF1B-A56A-548B-E501-7386ADFCE9DF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C534D5B8-0BA2-CC8E-BFCF-134E3CEE5175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20C88363-8E69-8EED-5146-804572EC8F57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14634F70-AB57-6647-CA49-BF3ADA6325DE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C34EB26B-B661-4A1C-0B06-5C791D12CF1C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2794CDE2-0481-BFFB-BA05-3C8D4CC31F64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0C50FDE6-2AF3-D163-4848-0A68DB36009D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6619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6A5DA9-724C-6F1A-FD5A-127E38F7F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9C86A9A0-8C41-4AF0-8FB7-58B007A07BB7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4CCCC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10/10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A26399F-352C-9E76-38E8-7E0B8AE8DD17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C12F30AE-C48D-215B-2882-7A12C50891DF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2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Theoretical concepts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E4E12C0A-F2BE-C42F-6256-7379259E7604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364BB3A3-6297-D386-65D6-14D776B8BA0C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A4E973CA-8246-DEF7-D304-CB2F433EDEDC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94122B05-C977-8826-11FE-E773D1CC92DB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544FBB70-15DA-83AE-5589-C5468E0D4406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4FDD970A-2436-4C84-C0FF-94B23A684F85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AC34B87C-716D-5D5E-1ACB-56B51E478B40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7EEEBE42-1A46-D55D-D622-9FA6764B926A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C8328320-E901-DD05-0FB8-75372768544B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124F3AB3-1C25-90ED-DEB4-C84BF100276E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AEBF4E79-7EE7-CD83-4346-786589C426EE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BBD2F6CA-88AD-E61F-B6E7-498F2C25E152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A0ABD8B9-E6C5-0A93-DE4B-908F66C94C60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8444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67B1BB-294D-0D10-3DA4-94FE40209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>
            <a:extLst>
              <a:ext uri="{FF2B5EF4-FFF2-40B4-BE49-F238E27FC236}">
                <a16:creationId xmlns:a16="http://schemas.microsoft.com/office/drawing/2014/main" id="{58C7137A-93CA-F06A-418D-0B336D7A8550}"/>
              </a:ext>
            </a:extLst>
          </p:cNvPr>
          <p:cNvGrpSpPr/>
          <p:nvPr/>
        </p:nvGrpSpPr>
        <p:grpSpPr>
          <a:xfrm>
            <a:off x="276044" y="0"/>
            <a:ext cx="8591912" cy="1116000"/>
            <a:chOff x="276044" y="0"/>
            <a:chExt cx="8591912" cy="1116000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231C235B-55D3-4072-164E-422AA6B212AB}"/>
                </a:ext>
              </a:extLst>
            </p:cNvPr>
            <p:cNvSpPr/>
            <p:nvPr/>
          </p:nvSpPr>
          <p:spPr>
            <a:xfrm>
              <a:off x="750498" y="285003"/>
              <a:ext cx="8117458" cy="8309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957A10A3-C5CB-CB16-8889-EBB1A95A6084}"/>
                </a:ext>
              </a:extLst>
            </p:cNvPr>
            <p:cNvSpPr/>
            <p:nvPr/>
          </p:nvSpPr>
          <p:spPr>
            <a:xfrm>
              <a:off x="276044" y="0"/>
              <a:ext cx="411012" cy="1116000"/>
            </a:xfrm>
            <a:prstGeom prst="rect">
              <a:avLst/>
            </a:prstGeom>
            <a:solidFill>
              <a:srgbClr val="AEAEAE"/>
            </a:solidFill>
            <a:ln>
              <a:solidFill>
                <a:srgbClr val="AEAEA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13 CuadroTexto">
            <a:extLst>
              <a:ext uri="{FF2B5EF4-FFF2-40B4-BE49-F238E27FC236}">
                <a16:creationId xmlns:a16="http://schemas.microsoft.com/office/drawing/2014/main" id="{B6129150-0466-7BD1-EA34-0C94BA97874C}"/>
              </a:ext>
            </a:extLst>
          </p:cNvPr>
          <p:cNvSpPr txBox="1"/>
          <p:nvPr/>
        </p:nvSpPr>
        <p:spPr>
          <a:xfrm>
            <a:off x="750498" y="531224"/>
            <a:ext cx="8117458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Narrow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16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pt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bold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– Title</a:t>
            </a:r>
          </a:p>
        </p:txBody>
      </p:sp>
      <p:sp>
        <p:nvSpPr>
          <p:cNvPr id="5" name="14 CuadroTexto">
            <a:extLst>
              <a:ext uri="{FF2B5EF4-FFF2-40B4-BE49-F238E27FC236}">
                <a16:creationId xmlns:a16="http://schemas.microsoft.com/office/drawing/2014/main" id="{1D41859C-6865-AA48-4170-B51037DEE16F}"/>
              </a:ext>
            </a:extLst>
          </p:cNvPr>
          <p:cNvSpPr txBox="1"/>
          <p:nvPr/>
        </p:nvSpPr>
        <p:spPr>
          <a:xfrm>
            <a:off x="2090938" y="4952521"/>
            <a:ext cx="7215239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s-ES" sz="1200" dirty="0">
                <a:latin typeface="Arial Narrow" panose="020B0606020202030204" pitchFamily="34" charset="0"/>
              </a:rPr>
              <a:t>Name Surname | Name Surname | Name Surname </a:t>
            </a:r>
          </a:p>
        </p:txBody>
      </p:sp>
      <p:sp>
        <p:nvSpPr>
          <p:cNvPr id="6" name="16 CuadroTexto">
            <a:extLst>
              <a:ext uri="{FF2B5EF4-FFF2-40B4-BE49-F238E27FC236}">
                <a16:creationId xmlns:a16="http://schemas.microsoft.com/office/drawing/2014/main" id="{F3708C5A-571F-F1AE-58B8-284AB42B7F95}"/>
              </a:ext>
            </a:extLst>
          </p:cNvPr>
          <p:cNvSpPr txBox="1"/>
          <p:nvPr/>
        </p:nvSpPr>
        <p:spPr>
          <a:xfrm>
            <a:off x="2090939" y="5229520"/>
            <a:ext cx="7215239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GB" sz="1000" dirty="0">
                <a:latin typeface="Arial Narrow" panose="020B0606020202030204" pitchFamily="34" charset="0"/>
              </a:rPr>
              <a:t>Institution/s</a:t>
            </a:r>
            <a:endParaRPr lang="es-ES" sz="1000" dirty="0">
              <a:latin typeface="Arial Narrow" panose="020B060602020203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E35C6DD8-E845-10FD-CBFA-F1458A680C3B}"/>
              </a:ext>
            </a:extLst>
          </p:cNvPr>
          <p:cNvSpPr/>
          <p:nvPr/>
        </p:nvSpPr>
        <p:spPr>
          <a:xfrm>
            <a:off x="276046" y="1522655"/>
            <a:ext cx="8591910" cy="325884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8199FF7-4093-B86D-7A31-73D2803D3463}"/>
              </a:ext>
            </a:extLst>
          </p:cNvPr>
          <p:cNvSpPr txBox="1"/>
          <p:nvPr/>
        </p:nvSpPr>
        <p:spPr>
          <a:xfrm>
            <a:off x="3710866" y="2998193"/>
            <a:ext cx="172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rgbClr val="5F6368"/>
                </a:solidFill>
                <a:latin typeface="Arial Narrow" panose="020B0606020202030204" pitchFamily="34" charset="0"/>
              </a:rPr>
              <a:t>Cover figure</a:t>
            </a:r>
          </a:p>
        </p:txBody>
      </p:sp>
      <p:sp>
        <p:nvSpPr>
          <p:cNvPr id="11" name="13 CuadroTexto">
            <a:extLst>
              <a:ext uri="{FF2B5EF4-FFF2-40B4-BE49-F238E27FC236}">
                <a16:creationId xmlns:a16="http://schemas.microsoft.com/office/drawing/2014/main" id="{E30E9DB0-89BD-0D73-AC09-5E81514237E6}"/>
              </a:ext>
            </a:extLst>
          </p:cNvPr>
          <p:cNvSpPr txBox="1"/>
          <p:nvPr/>
        </p:nvSpPr>
        <p:spPr>
          <a:xfrm>
            <a:off x="276044" y="531224"/>
            <a:ext cx="41101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T3</a:t>
            </a:r>
          </a:p>
        </p:txBody>
      </p:sp>
    </p:spTree>
    <p:extLst>
      <p:ext uri="{BB962C8B-B14F-4D97-AF65-F5344CB8AC3E}">
        <p14:creationId xmlns:p14="http://schemas.microsoft.com/office/powerpoint/2010/main" val="10960724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1EB8F1-D2A0-7A4E-69CB-8A6A9F106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A058D14D-2E1A-CA72-1EB5-667B15F056B4}"/>
              </a:ext>
            </a:extLst>
          </p:cNvPr>
          <p:cNvSpPr txBox="1"/>
          <p:nvPr/>
        </p:nvSpPr>
        <p:spPr>
          <a:xfrm>
            <a:off x="0" y="136314"/>
            <a:ext cx="6849367" cy="276999"/>
          </a:xfrm>
          <a:prstGeom prst="rect">
            <a:avLst/>
          </a:prstGeom>
          <a:solidFill>
            <a:srgbClr val="AEAEAE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2/10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8" name="CasellaDiTesto 4">
            <a:extLst>
              <a:ext uri="{FF2B5EF4-FFF2-40B4-BE49-F238E27FC236}">
                <a16:creationId xmlns:a16="http://schemas.microsoft.com/office/drawing/2014/main" id="{9618FD27-6128-7323-A31A-5C4B2D0173E9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3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Research on Built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90053E32-5B70-E745-3805-DAE910BB3AE6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AF657252-13FC-DE4C-B426-5C99ECB77F13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62ED7337-B5A2-44E4-4D9C-7EFB8C76D2FD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D6410939-35AC-34C1-C1BE-1969418B39FF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887878B2-54DE-A004-DC3F-D48E3FB4ABD7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F1965BA9-C15D-F2D8-84F3-DF34A44E4945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F463EAD6-7EE5-3B68-61CB-F50F028CE863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8B3E84F-1D4F-C84C-1687-66C304257711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FD268AA-8F87-27F8-31CA-DD7CE73BAE4B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19C90CC8-A2DE-B4CA-22DA-37CF7D278D97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06429277-6A28-D923-45C3-41261F08DAB3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891FA8AA-9BF0-1289-A050-8979C5EF9A0C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8540C94A-636F-D490-DFAD-130117266592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25DE3789-6835-4C29-E4C9-315CB8EDA636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1" name="Connettore diritto 20">
            <a:extLst>
              <a:ext uri="{FF2B5EF4-FFF2-40B4-BE49-F238E27FC236}">
                <a16:creationId xmlns:a16="http://schemas.microsoft.com/office/drawing/2014/main" id="{B60BCE2E-E0DB-B3EF-20B2-C377135CED75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6663FEE2-1CAC-08F5-7599-27EEE59377F1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B3EEE051-9864-A32F-F047-9FBCADEFF28D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912D1266-8323-6671-CC62-F07892940079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75930265-4411-7986-CD3C-597A3A071342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8094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42E9B-8A5D-41A8-2661-2F4576FF3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D4E5A399-D2B0-EF38-E0A6-472AD432E32F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AEAEAE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3/10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en-US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622B6D25-3DE4-7816-35A9-A424A14C1908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0" name="CasellaDiTesto 4">
            <a:extLst>
              <a:ext uri="{FF2B5EF4-FFF2-40B4-BE49-F238E27FC236}">
                <a16:creationId xmlns:a16="http://schemas.microsoft.com/office/drawing/2014/main" id="{D5F15026-8D3D-9BAE-3350-51AA140E4E46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3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Research on Built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80AFD9A6-5BF3-B028-C988-5379FB64E0CA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66904FEA-90AC-E6BA-E3FD-A62CC9986E59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6708C8BF-CD14-3B73-44C3-F45434BEB9EC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2E701D34-1940-6AE1-142F-4E3727BA5983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F6F7B147-BA36-622D-0D50-F0EC51964388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6BB7AC3B-1F16-1F91-1936-9082D843DC70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1541E667-82E1-A145-EEC0-917176F77415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DD1088BB-87D6-1271-7097-B27667CA4ED8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1F931A19-EE4E-F978-6DDF-BA59D71FCE8C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5C277719-F4F8-C2BA-931D-F00FBB0D4670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DB5E2F15-398A-3796-B733-B61C994D319A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295A5C6A-C292-D078-C13A-53CC1DEF7D55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0990F600-149F-2D24-8FC2-610084F8AAD2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745E07C4-5A3F-F98D-614C-04E56D3BAA43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3B2FF947-26EA-1B66-585E-1C8A7ED16073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7E7EEAE8-8813-79CA-402A-484982D728D5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9E7ABFDC-C338-595D-BE86-A34A7740B951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F40A66F6-1B58-F06A-9678-F63053355CC0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4997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744CC-56BB-4964-5C43-766B997F3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36408256-FBAA-C01E-9D62-9A0CC930558B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AEAEAE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4/10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95B08233-ED5A-30DA-F4B7-45B858F24DEF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5" name="CasellaDiTesto 4">
            <a:extLst>
              <a:ext uri="{FF2B5EF4-FFF2-40B4-BE49-F238E27FC236}">
                <a16:creationId xmlns:a16="http://schemas.microsoft.com/office/drawing/2014/main" id="{73FAD0CA-3E58-9E79-5144-85D52B25B347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3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Research on Built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8A7174D3-09EC-D641-6800-19BAE731A60C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32D6E01B-1F00-00B9-9EBB-9ABC57BE0938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B43B8FB7-84A8-A985-9EA8-0BF1A5EBDFA8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D6977D74-0A31-9C34-A811-25B6AFEE6CE1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7BDEA017-3DDD-DEDA-05B4-1A6302705F70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A132BFDB-D560-C015-885C-DD539A4F1EC0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65132988-0F00-8B60-0BF8-9A50D3F9BD69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DA012D63-CC0A-FD20-D233-B5E3F48FBF50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DFE35C5A-A6DF-F576-04B5-F1358D261AE6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A0163B5E-3C16-A842-3D10-D52F37E8FA48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E19DE8F9-3BC3-77C5-0CAE-C193CDB72445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12366DC2-4C11-C49D-A46B-E83C88E0193E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91C07F9C-2F42-7141-8148-E11CFBB79CB1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DF385522-A92E-B33E-1F79-EDB466209CCC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A72043C7-D878-2B35-EF8A-87AB283F303D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49826FC1-1FF6-5210-65FC-2EAB163B8EC7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BADB2BE5-7C8B-D85F-1B9D-CD44F720C030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48FCFF37-BEFA-41F1-35E0-C8326FEE5761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6870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8AA48-996E-78EE-6F17-FD17483E4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CEC8470A-2592-F86B-345F-261B02C79F57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AEAEAE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5/10 -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F47E677-4130-5432-4FD9-7ED96CD7CE82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2" name="CasellaDiTesto 4">
            <a:extLst>
              <a:ext uri="{FF2B5EF4-FFF2-40B4-BE49-F238E27FC236}">
                <a16:creationId xmlns:a16="http://schemas.microsoft.com/office/drawing/2014/main" id="{3FDF3562-576C-37DF-B94E-8B21311FF44F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3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Research on Built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263587C1-10C6-35BB-9ED2-4545C989596E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5B48069F-9114-2674-7630-B88A13403042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146E4EE7-B6F7-3CFA-5653-0A2F274CDF89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A49F9163-E85A-20C0-F3AE-F24B43516E4B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5EB00857-9758-EC19-AADB-03F27F5D7497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2C04C1CA-304A-4AE3-F16C-2EBD8F3F0874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529A4254-A86F-25CF-35B3-5FD8FF0A1B9B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385E1DB2-DEEC-84AB-34BF-7AD19F6161D3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40D316FE-CE61-A314-B781-7178CE8D2B68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C2D512D9-3EF6-4A25-372B-5C63E9C32EC4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6998E482-1558-5B4A-BC5A-64BDB03B9462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5D31A4F4-3D34-BD16-58A1-08BBCB2D97CA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B7820B47-466B-C304-078D-E0B21DF0406B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BA5DF3B8-BC8F-3C8A-2694-378716B086E3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A245DCE6-9A66-37BA-02A0-01DC31688BB3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B15F0EBB-A149-A724-CABC-603522DD5F50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438369E7-AA51-B460-D078-D1B90C95FC0A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0488C898-36E4-83A4-E18A-3876011FD4F7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3710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7A1D7-BBF5-3FBA-1163-19E7B3737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3811A68A-3D35-C0E5-00CC-014718BF564A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AEAEAE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6/10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C6CB4AD-EA06-1023-69CF-74E6BA46D3BD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3" name="CasellaDiTesto 4">
            <a:extLst>
              <a:ext uri="{FF2B5EF4-FFF2-40B4-BE49-F238E27FC236}">
                <a16:creationId xmlns:a16="http://schemas.microsoft.com/office/drawing/2014/main" id="{5808833C-237B-A2E1-CA4C-D5590CE38E25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3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Research on Built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C2C5A239-522A-E5B9-AD61-DA019A9F6452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5F3C80D5-9085-3AEC-E647-F23166867BF7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1E13AC25-B3EA-ECB0-C823-BEB9D3F2817C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76623A92-073F-581E-4461-1EA7F4E1F9D8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857B17B7-4D50-5F67-02A7-7421F34603A6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9004B5E2-A8B7-1D6E-ED6F-60DABFB20F8F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4BD3E9B1-DB55-EB2F-F172-ED07728379E1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AFA68609-CFC6-4011-8C78-F8D42568353F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79F2141C-2ABC-AF09-6423-00BE6C6A730A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AD71B394-BACD-2725-F1DB-483B8488A0B2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C84F3690-80DA-8648-3A35-A0D6E72D52C2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E24D766E-20CF-9376-1762-9983C465818F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D1FEFCD3-7EAA-BC76-3BC6-3CCB058C154F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6D818C5E-53B5-E881-F8C8-FCF2816D0A0B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3A1B5657-1AAD-EB4D-2049-6C8BE2B4F98E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0824D32E-BCE2-A307-6A18-915B0A0B2444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CFDA2C6B-D4D9-9C65-F232-25503858A789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35DA117A-D8B2-0460-BEAE-3B77C26DDBDA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1797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79E62E-AF83-0A67-DC3A-A02C51FBC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DCCF637E-E3F7-8DE2-B2B7-6AB9D56D2893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AEAEAE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7/10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E89BEE2-E3BF-A4B4-BF78-31A98822732C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2DA37782-5E17-1EAF-0D9C-873D2505517A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3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Research on Built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009139AD-E4B1-A4B1-C785-878BAA69155E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27BA92CE-30F0-942E-E939-34BB77A84C12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A7130417-30DB-ED5F-DE86-582CC2434967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71EAE1C9-A4C4-4157-AFA3-AE32EC88B60D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9BE6730A-0FFD-BC54-A396-7F22CA6D4F6B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2B0405ED-F3BC-31E4-7600-BC881B4B9699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B9CE389E-EAC1-ADA8-C962-FE7E56B4241D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54FCA1DC-AC98-871A-71D2-231938448B56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7F3676EE-4AAE-3CF7-A66C-7F8B418CA015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C3159451-138C-B23B-8A0C-200F7BC441A2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FC29CD6E-0E8B-5477-FD08-5064B5CCEA5D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7F5EA04D-C336-87DA-FFD3-5551CC8246A7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3E15D800-5023-4C92-8EF2-E1DC3C833E5C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5E0C27E4-2225-D24B-356C-254B1CDFAA32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EFB8A7F7-4A70-7E4B-CA00-BE8BBAAE05D6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3B758501-6B9C-EA14-D0CD-3005D0601012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027F260A-14AD-35DA-D0E8-20F7DF0319AE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42BAF561-4CAD-4BA1-01D8-D5A63EB0976F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6680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D546E-758F-FB98-3025-5C5872404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66754710-308D-D4B8-4FF7-B465B0A2E901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AEAEAE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8/10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80B2319-7B00-A8A5-76A5-9E7241D30880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E0EEC452-4947-E577-FDFA-ADE92AC99415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3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Research on Built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DD2A7830-D731-A2FC-1D7D-A81F3316FEA5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BA8A33E8-F489-4D24-A0B1-057BD86020DD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19EC7336-6CAF-9A34-7538-7053853FEB49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id="{4288A0F8-0A08-7577-043A-A8AD2117D0EE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4B094F6C-0598-29CB-4B0B-DA5D8160DD0A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6DA52A97-6AE5-CE09-709F-CA12C6A53C5C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16B8F9A2-5084-4B69-4FE5-967B62A48653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4D198165-9817-CB9F-6A84-B84B367BB81D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13" name="Connettore diritto 12">
              <a:extLst>
                <a:ext uri="{FF2B5EF4-FFF2-40B4-BE49-F238E27FC236}">
                  <a16:creationId xmlns:a16="http://schemas.microsoft.com/office/drawing/2014/main" id="{5504C433-1594-1696-F18C-EDA594478722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ttore diritto 13">
              <a:extLst>
                <a:ext uri="{FF2B5EF4-FFF2-40B4-BE49-F238E27FC236}">
                  <a16:creationId xmlns:a16="http://schemas.microsoft.com/office/drawing/2014/main" id="{70D4FE88-6797-9B51-B103-2513027977C7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0F55BCAF-41E8-237F-4EA4-85A4577997E4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763817C1-8F5E-C052-7643-0A2CDB630897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B8053B6D-74D4-2D2F-35FD-2B9EC0F13DE9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37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390851-A3E2-0951-FB8C-F8C0ABF55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78E8CEAE-9165-37D2-5EAB-C404383959AF}"/>
              </a:ext>
            </a:extLst>
          </p:cNvPr>
          <p:cNvSpPr txBox="1"/>
          <p:nvPr/>
        </p:nvSpPr>
        <p:spPr>
          <a:xfrm>
            <a:off x="0" y="136314"/>
            <a:ext cx="6849367" cy="276999"/>
          </a:xfrm>
          <a:prstGeom prst="rect">
            <a:avLst/>
          </a:prstGeom>
          <a:solidFill>
            <a:srgbClr val="B6D7A8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2/10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8" name="CasellaDiTesto 4">
            <a:extLst>
              <a:ext uri="{FF2B5EF4-FFF2-40B4-BE49-F238E27FC236}">
                <a16:creationId xmlns:a16="http://schemas.microsoft.com/office/drawing/2014/main" id="{1DE85D98-8249-92FB-FB9B-B81637F87608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1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Historical research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ttangolo 49">
            <a:extLst>
              <a:ext uri="{FF2B5EF4-FFF2-40B4-BE49-F238E27FC236}">
                <a16:creationId xmlns:a16="http://schemas.microsoft.com/office/drawing/2014/main" id="{A9EC1AB7-E475-9C72-2FA8-691E82542076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1" name="Rettangolo 50">
            <a:extLst>
              <a:ext uri="{FF2B5EF4-FFF2-40B4-BE49-F238E27FC236}">
                <a16:creationId xmlns:a16="http://schemas.microsoft.com/office/drawing/2014/main" id="{74937D6A-2EBF-6BFB-599F-1DFC03396212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2" name="Rettangolo 51">
            <a:extLst>
              <a:ext uri="{FF2B5EF4-FFF2-40B4-BE49-F238E27FC236}">
                <a16:creationId xmlns:a16="http://schemas.microsoft.com/office/drawing/2014/main" id="{A0E25A31-17C9-E0E1-A838-4432956AD3DA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3" name="Rettangolo 52">
            <a:extLst>
              <a:ext uri="{FF2B5EF4-FFF2-40B4-BE49-F238E27FC236}">
                <a16:creationId xmlns:a16="http://schemas.microsoft.com/office/drawing/2014/main" id="{94D33BC2-51FB-AF70-85B9-3D26CC9737DA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4" name="Rettangolo 53">
            <a:extLst>
              <a:ext uri="{FF2B5EF4-FFF2-40B4-BE49-F238E27FC236}">
                <a16:creationId xmlns:a16="http://schemas.microsoft.com/office/drawing/2014/main" id="{100217DF-3165-56F3-52B5-1F28649E0066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5" name="Rettangolo 54">
            <a:extLst>
              <a:ext uri="{FF2B5EF4-FFF2-40B4-BE49-F238E27FC236}">
                <a16:creationId xmlns:a16="http://schemas.microsoft.com/office/drawing/2014/main" id="{EFAF820E-E18B-703C-89DB-05596C8FCBFD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9068602C-DB7D-5850-298D-546C3F93997D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57" name="CasellaDiTesto 56">
            <a:extLst>
              <a:ext uri="{FF2B5EF4-FFF2-40B4-BE49-F238E27FC236}">
                <a16:creationId xmlns:a16="http://schemas.microsoft.com/office/drawing/2014/main" id="{185571B7-700D-E5B6-EB86-9E61B22CED03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58" name="CasellaDiTesto 57">
            <a:extLst>
              <a:ext uri="{FF2B5EF4-FFF2-40B4-BE49-F238E27FC236}">
                <a16:creationId xmlns:a16="http://schemas.microsoft.com/office/drawing/2014/main" id="{6E1A52C8-8BF0-743F-83B6-730CF74FABDC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6F1CE54F-B4D5-FEDA-607F-8F3029601BBA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60" name="CasellaDiTesto 59">
            <a:extLst>
              <a:ext uri="{FF2B5EF4-FFF2-40B4-BE49-F238E27FC236}">
                <a16:creationId xmlns:a16="http://schemas.microsoft.com/office/drawing/2014/main" id="{93ECD32B-665B-961E-5D8D-F80A338D39B4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61" name="CasellaDiTesto 60">
            <a:extLst>
              <a:ext uri="{FF2B5EF4-FFF2-40B4-BE49-F238E27FC236}">
                <a16:creationId xmlns:a16="http://schemas.microsoft.com/office/drawing/2014/main" id="{B8348F88-3F0F-C4DB-BB3E-CEC6BD126CC2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62" name="Rettangolo 61">
            <a:extLst>
              <a:ext uri="{FF2B5EF4-FFF2-40B4-BE49-F238E27FC236}">
                <a16:creationId xmlns:a16="http://schemas.microsoft.com/office/drawing/2014/main" id="{D4DAB9B1-A02C-925D-7259-B3AD0A8DC3A2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66" name="Connettore diritto 65">
            <a:extLst>
              <a:ext uri="{FF2B5EF4-FFF2-40B4-BE49-F238E27FC236}">
                <a16:creationId xmlns:a16="http://schemas.microsoft.com/office/drawing/2014/main" id="{C0A3B10E-F19C-F3A5-F994-ED8112E8EC7C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ttore diritto 66">
            <a:extLst>
              <a:ext uri="{FF2B5EF4-FFF2-40B4-BE49-F238E27FC236}">
                <a16:creationId xmlns:a16="http://schemas.microsoft.com/office/drawing/2014/main" id="{C239591B-BF72-B606-8D1B-4BF7B1A82949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CasellaDiTesto 67">
            <a:extLst>
              <a:ext uri="{FF2B5EF4-FFF2-40B4-BE49-F238E27FC236}">
                <a16:creationId xmlns:a16="http://schemas.microsoft.com/office/drawing/2014/main" id="{EA2446C5-7D3E-E960-24E8-23D60FA85512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28F493-B37B-54CE-955D-E079F7179753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20C45CF-CC9C-0A20-0706-A9DB0ECCF2A9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12B201C-3D2B-EBDE-08F1-972ACF7F0629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8563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5A992-E7B8-4623-F4EA-DB056FDA69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A14CD27B-B6C6-B653-4D3C-4A8D987BF232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AEAEAE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9/10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FBBC608-92CC-F605-9072-2C879A807668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8B4827F4-6AD0-17A3-0100-148EA4D2E636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3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Research on Built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69F143B9-D657-22CC-50C9-F373AAA13D8B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E3C2BDD5-5B63-5F7C-DD4C-72B8B33C515F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2B39DEEE-E5DF-1F03-1A19-720DBB20D6D5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EA765953-6998-C938-C2D4-5AF37A87299A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36C00058-D5A0-E0CE-1627-54185BF91C0B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2ECC6F5E-2EA5-24A6-53B2-0ACFE24C70B0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B141A7AF-2583-9458-BB8B-2726A2754838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99EB0B1A-852A-40D6-40E5-EE410FCDE158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0A476DFB-9F93-F763-D1BE-BDA9E176D723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111B0036-2049-8BA2-C6FE-89405F9BF48D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415514F2-3EBA-85D3-BF67-5C47690D634F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E435E7C2-8E9A-5C92-FAAE-6E67BBC610B6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D958EECC-A686-0483-74EA-569E0A18EB93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4630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47A7D8-2C08-634E-E4CA-32487968C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7B0A2525-38B1-B922-F4E5-5AD7CBBB9026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AEAEAE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10/10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84BCD7B-1B9E-F1D1-262E-455C887C9444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1EFEC99E-123C-CCF3-1BD4-CECBFE6F5BEF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3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Research on Built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E1503707-3DE8-1121-6C38-FF4D187F830F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6E806320-D2F4-77FE-548E-5784348CF3E2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D021D954-FD0C-0B02-0E42-C56829328F38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EAA22D2E-BD7B-9EB3-0F15-DEDB6E0669F9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0C37B9F8-53B5-8449-7B2D-BA182740B031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91521ED8-E49A-0C30-6101-129BE5FAF3FF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B0DE49EA-6132-F5E6-91FE-B0A71948C7F0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6A73E5EC-D597-F8CE-02D0-5773B2E93792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C2EDE911-A864-A381-E46E-474A91230388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55075501-5066-23CD-D89F-CF3568D398C3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553B3472-C15D-F9E5-35CE-A0D048C73389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E6C7165E-C37A-F7AA-9679-07004D30713B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1EC60E0B-EC00-45EC-E102-4658FB295654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8958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6A8C4F-6D95-2DA0-1AA2-057FD8DA2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>
            <a:extLst>
              <a:ext uri="{FF2B5EF4-FFF2-40B4-BE49-F238E27FC236}">
                <a16:creationId xmlns:a16="http://schemas.microsoft.com/office/drawing/2014/main" id="{38A3F162-20C3-3D40-2936-5461D78FA0BF}"/>
              </a:ext>
            </a:extLst>
          </p:cNvPr>
          <p:cNvGrpSpPr/>
          <p:nvPr/>
        </p:nvGrpSpPr>
        <p:grpSpPr>
          <a:xfrm>
            <a:off x="276044" y="0"/>
            <a:ext cx="8591912" cy="1116000"/>
            <a:chOff x="276044" y="0"/>
            <a:chExt cx="8591912" cy="1116000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E49C79A0-CCDD-1097-C2E6-A6B40F8F312A}"/>
                </a:ext>
              </a:extLst>
            </p:cNvPr>
            <p:cNvSpPr/>
            <p:nvPr/>
          </p:nvSpPr>
          <p:spPr>
            <a:xfrm>
              <a:off x="750498" y="285003"/>
              <a:ext cx="8117458" cy="8309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378573ED-094B-9F83-94A4-09F38CE552F3}"/>
                </a:ext>
              </a:extLst>
            </p:cNvPr>
            <p:cNvSpPr/>
            <p:nvPr/>
          </p:nvSpPr>
          <p:spPr>
            <a:xfrm>
              <a:off x="276044" y="0"/>
              <a:ext cx="411012" cy="1116000"/>
            </a:xfrm>
            <a:prstGeom prst="rect">
              <a:avLst/>
            </a:prstGeom>
            <a:solidFill>
              <a:srgbClr val="CFE2F3"/>
            </a:solidFill>
            <a:ln>
              <a:solidFill>
                <a:srgbClr val="CFE2F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13 CuadroTexto">
            <a:extLst>
              <a:ext uri="{FF2B5EF4-FFF2-40B4-BE49-F238E27FC236}">
                <a16:creationId xmlns:a16="http://schemas.microsoft.com/office/drawing/2014/main" id="{A4C8C5EE-DFD2-F71F-A09B-B56E423F71CC}"/>
              </a:ext>
            </a:extLst>
          </p:cNvPr>
          <p:cNvSpPr txBox="1"/>
          <p:nvPr/>
        </p:nvSpPr>
        <p:spPr>
          <a:xfrm>
            <a:off x="750498" y="531224"/>
            <a:ext cx="8117458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Narrow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16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pt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bold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– Title</a:t>
            </a:r>
          </a:p>
        </p:txBody>
      </p:sp>
      <p:sp>
        <p:nvSpPr>
          <p:cNvPr id="5" name="14 CuadroTexto">
            <a:extLst>
              <a:ext uri="{FF2B5EF4-FFF2-40B4-BE49-F238E27FC236}">
                <a16:creationId xmlns:a16="http://schemas.microsoft.com/office/drawing/2014/main" id="{E52251EE-4A44-3A9D-2CA8-ADB48AEFF2DC}"/>
              </a:ext>
            </a:extLst>
          </p:cNvPr>
          <p:cNvSpPr txBox="1"/>
          <p:nvPr/>
        </p:nvSpPr>
        <p:spPr>
          <a:xfrm>
            <a:off x="2090938" y="4952521"/>
            <a:ext cx="7215239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s-ES" sz="1200" dirty="0">
                <a:latin typeface="Arial Narrow" panose="020B0606020202030204" pitchFamily="34" charset="0"/>
              </a:rPr>
              <a:t>Name Surname | Name Surname | Name Surname </a:t>
            </a:r>
          </a:p>
        </p:txBody>
      </p:sp>
      <p:sp>
        <p:nvSpPr>
          <p:cNvPr id="6" name="16 CuadroTexto">
            <a:extLst>
              <a:ext uri="{FF2B5EF4-FFF2-40B4-BE49-F238E27FC236}">
                <a16:creationId xmlns:a16="http://schemas.microsoft.com/office/drawing/2014/main" id="{335FDE1D-94C1-F26E-5881-EB7CA7175B11}"/>
              </a:ext>
            </a:extLst>
          </p:cNvPr>
          <p:cNvSpPr txBox="1"/>
          <p:nvPr/>
        </p:nvSpPr>
        <p:spPr>
          <a:xfrm>
            <a:off x="2090939" y="5229520"/>
            <a:ext cx="7215239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GB" sz="1000" dirty="0">
                <a:latin typeface="Arial Narrow" panose="020B0606020202030204" pitchFamily="34" charset="0"/>
              </a:rPr>
              <a:t>Institution/s</a:t>
            </a:r>
            <a:endParaRPr lang="es-ES" sz="1000" dirty="0">
              <a:latin typeface="Arial Narrow" panose="020B060602020203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1EA98F54-00F4-EC71-281B-2D397555443C}"/>
              </a:ext>
            </a:extLst>
          </p:cNvPr>
          <p:cNvSpPr/>
          <p:nvPr/>
        </p:nvSpPr>
        <p:spPr>
          <a:xfrm>
            <a:off x="276046" y="1522655"/>
            <a:ext cx="8591910" cy="325884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C358B4-740A-CC77-7E5B-EF45ECE4AFD4}"/>
              </a:ext>
            </a:extLst>
          </p:cNvPr>
          <p:cNvSpPr txBox="1"/>
          <p:nvPr/>
        </p:nvSpPr>
        <p:spPr>
          <a:xfrm>
            <a:off x="3710866" y="2998193"/>
            <a:ext cx="172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rgbClr val="5F6368"/>
                </a:solidFill>
                <a:latin typeface="Arial Narrow" panose="020B0606020202030204" pitchFamily="34" charset="0"/>
              </a:rPr>
              <a:t>Cover figure</a:t>
            </a:r>
          </a:p>
        </p:txBody>
      </p:sp>
      <p:sp>
        <p:nvSpPr>
          <p:cNvPr id="11" name="13 CuadroTexto">
            <a:extLst>
              <a:ext uri="{FF2B5EF4-FFF2-40B4-BE49-F238E27FC236}">
                <a16:creationId xmlns:a16="http://schemas.microsoft.com/office/drawing/2014/main" id="{06D93B12-7AC6-A240-B3A7-9C89A0BBFEA3}"/>
              </a:ext>
            </a:extLst>
          </p:cNvPr>
          <p:cNvSpPr txBox="1"/>
          <p:nvPr/>
        </p:nvSpPr>
        <p:spPr>
          <a:xfrm>
            <a:off x="276044" y="531224"/>
            <a:ext cx="41101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T4</a:t>
            </a:r>
          </a:p>
        </p:txBody>
      </p:sp>
    </p:spTree>
    <p:extLst>
      <p:ext uri="{BB962C8B-B14F-4D97-AF65-F5344CB8AC3E}">
        <p14:creationId xmlns:p14="http://schemas.microsoft.com/office/powerpoint/2010/main" val="40048557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888C2E-4834-5527-252C-9866376EF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CD8B96D5-6B5A-2CCB-80B2-679071005AAF}"/>
              </a:ext>
            </a:extLst>
          </p:cNvPr>
          <p:cNvSpPr txBox="1"/>
          <p:nvPr/>
        </p:nvSpPr>
        <p:spPr>
          <a:xfrm>
            <a:off x="0" y="136314"/>
            <a:ext cx="6849367" cy="276999"/>
          </a:xfrm>
          <a:prstGeom prst="rect">
            <a:avLst/>
          </a:prstGeom>
          <a:solidFill>
            <a:srgbClr val="CFE2F3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2/10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8" name="CasellaDiTesto 4">
            <a:extLst>
              <a:ext uri="{FF2B5EF4-FFF2-40B4-BE49-F238E27FC236}">
                <a16:creationId xmlns:a16="http://schemas.microsoft.com/office/drawing/2014/main" id="{03690E98-44FE-DC53-5096-1A33985F815C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4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Characterization of geomaterials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630D3FC8-E90B-4B3C-C42B-ABF02A38F0E2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DEF25574-76AE-18C1-3886-5D175A771B57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BC2D5AE6-FCE9-C401-9E4E-F3916B5F0794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4C539010-C235-BBA4-7DF2-4191F554F1FB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9F7480FE-6B31-1E48-A7EA-AA14354245DE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913176A0-E233-BA4D-82A8-BAFAE5EDD86D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3E0CBD7F-05BE-53EA-4ECC-AC5651861A1C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F93DEAE1-D344-CC88-DE7A-9B9218D2725D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03E8A8B1-5AEF-2A62-554E-BC66EF1E732F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AB7A74BD-36B8-B956-D9F2-2CB88CC4C5D7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7DE89876-A3CD-D17B-9BC8-1C7FF1AB8202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13E5C47-0732-FF94-62DB-1082BBF03474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C8BB2889-62C0-FA63-7931-1E176B210EEC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EC999E8C-76CF-6EC7-DC9F-CF0722D1B1A6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1" name="Connettore diritto 20">
            <a:extLst>
              <a:ext uri="{FF2B5EF4-FFF2-40B4-BE49-F238E27FC236}">
                <a16:creationId xmlns:a16="http://schemas.microsoft.com/office/drawing/2014/main" id="{EEC561D5-B902-07A0-893D-A7D6E23B1376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0D99AA98-9541-9243-F424-DB2FD888BE57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214F7856-4C49-44C9-739D-CA0EA228221C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7C26AEDD-C19A-848B-477D-DC6297FACFA9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422D16C4-2DDD-704F-AFE1-969F370C0737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309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0DEBE-BA33-64CB-EF8F-B72F9C5558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3B287C01-EEDC-D40F-79DC-3813728513DF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CFE2F3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3/10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en-US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0DF6A593-E6FB-1984-C21A-9057D8ACEDDE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0" name="CasellaDiTesto 4">
            <a:extLst>
              <a:ext uri="{FF2B5EF4-FFF2-40B4-BE49-F238E27FC236}">
                <a16:creationId xmlns:a16="http://schemas.microsoft.com/office/drawing/2014/main" id="{75126D19-3CBD-C315-D539-5AC16F0D7542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4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Characterization of geomaterials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C17B09FA-425A-3B5B-BC57-D3FBD878426A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F69A67F2-54FD-DCEF-5118-00605F56FD8D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42026D38-D289-240A-069B-4C52B443067D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907D6DE7-0494-87D7-F76E-353A70588F6A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AA166B8D-70C1-8B27-6E98-3ECF2AA31B06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AFD44311-E06F-13A4-FD24-43DC6DD873E0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4219B870-CA9F-53DE-9463-64E4694EE8C7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54B9CFA5-CA1C-6700-914A-E95D0C83792A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7B230E72-6182-5E36-46F0-42C8E9240A3D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163422B2-EE4C-F136-4231-2ED6321B9A78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99647E9D-58C4-09EB-26AA-39BE0F952042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62B8F8AA-9F85-FB3D-6537-F2F82C0F3B7F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B6DAABB1-C83A-2994-FE80-06F2984B08CD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BBBC5CB6-953E-E59B-B43A-0CA90D1E3517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3730A7CD-DE58-CE1A-7A6A-A023D9AA54F9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4E8CA8C5-F0A4-5359-8F78-C89210CB1DF2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F5347431-11C4-FDED-181B-59B1943C9DDA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C12B677F-5145-9933-2FCD-AA2A1F4C0C6F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1852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3F230D-7A9C-28E7-E11E-60479DECD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3216A13F-A995-1370-4B61-D9E49D171691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CFE2F3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4/10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E57D726-FCE3-8483-876D-1D8104EE7F31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5" name="CasellaDiTesto 4">
            <a:extLst>
              <a:ext uri="{FF2B5EF4-FFF2-40B4-BE49-F238E27FC236}">
                <a16:creationId xmlns:a16="http://schemas.microsoft.com/office/drawing/2014/main" id="{DEC62020-B83E-EE3F-E7B6-E00681EA4DB3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4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Characterization of geomaterials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A769D0EA-F42B-DFE8-320C-5D09D782C5EC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77922282-579C-3445-F2DD-AB5B0D0B0B5A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C537EF1B-7EC9-37AD-CDF7-9EFA3C3F1B76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401F2B92-64D9-3529-E52D-E96E7F5D54AE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9A8418F6-9E98-673D-95C4-92141EB1DF24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8DCD1D83-9E92-6564-5E19-DB9C324B6A94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B09FA300-CD29-8964-389E-0AE140F7E534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46B4C746-BE7B-B66D-73C0-BD70F31E65D4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099BCC6B-597F-D8DE-2D6C-E2BA99928A0C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41E45EE5-4273-781E-BD99-5C6F85B0FEEA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E461C781-5D28-6114-5300-93D06E129BD9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A6BB86FC-1AE7-44E5-3843-693EF9C5858D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6FEF63AA-D284-0681-0947-3993A3236140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C8222474-C839-B476-93B9-ECDF45B8B650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0ACD3FBD-8153-1191-A4CB-2B1344DA9C12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8A1ACA53-9A13-F454-083A-E5C102D3CA12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5EBC542E-39E1-FB86-FAD7-B4BEC1EF554D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A2B7B290-5829-44CD-0115-F44A1D177CB1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6856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1DA24-C1EC-BACC-5532-D0C82821D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8CF92718-FAEA-D502-CD52-0C1B9230D21A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CFE2F3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5/10 -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01A2894-1229-A560-0ED4-5E722235E441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2" name="CasellaDiTesto 4">
            <a:extLst>
              <a:ext uri="{FF2B5EF4-FFF2-40B4-BE49-F238E27FC236}">
                <a16:creationId xmlns:a16="http://schemas.microsoft.com/office/drawing/2014/main" id="{B7B512D9-7BF2-6041-1F14-22A4E8351643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4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Characterization of geomaterials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BC8C3D76-52CA-0437-204F-8BB0DD7D97A9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1F460EEB-15D6-7A0B-3767-4590E07F91E3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96EE94CA-772C-2A68-CCD4-5AF0773A884E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2BC31153-2F69-1092-05D7-CDF3D71372C5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DBADFF24-F5BF-75CB-C8FA-9C03C3B8D0F4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B154004B-4329-24D7-8A6B-16A630B433C7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0C74150E-A8F1-40DF-0AFE-4A9915031DC8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3FADE064-12B6-7565-60BA-98A2F86DC1F3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40C0DF3B-2560-6FDC-2B15-FF3E50397130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2C0429B3-B935-CADF-5652-9A91262DD1F2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BFA38269-5A42-5A1F-A3B9-917B851C11C4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DFC6D82C-1A05-64F9-350F-305B25FC3E13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B6EDB22A-851C-DE20-A32A-DEDC83711F1A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E7B4D0AB-9C14-9048-945E-E43E06A9322C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921AD91B-FDC8-C6FA-479C-944918537E67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C78782A4-8EE9-DFF5-CA02-C291084750B1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C9CF021F-6703-AB07-9B58-AF31D0AE0C21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5456C8C3-9BB6-0605-4A37-F2EB0869A3B5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1685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22634C-CEAD-C317-08D0-A3576343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ED9992D-C206-EB31-199D-84557F97A8D6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CFE2F3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6/10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8A131E7E-B69A-CBD1-8783-CBF2DEA25DDA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3" name="CasellaDiTesto 4">
            <a:extLst>
              <a:ext uri="{FF2B5EF4-FFF2-40B4-BE49-F238E27FC236}">
                <a16:creationId xmlns:a16="http://schemas.microsoft.com/office/drawing/2014/main" id="{D1F2438A-8E31-F810-8800-373B05388747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4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Characterization of geomaterials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DDC32965-75C6-2B14-9C01-FAF62FBD5446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06E8C610-39D6-FDC0-411A-123DF0F9FC7A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088F0467-BB12-B4B0-BCFA-B72E53C99914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0335E125-72D3-EE88-4A5D-2ACB2399B003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17728A28-79EB-48C0-31DB-6A7B3AF3A3C8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8A70B092-EF63-0470-F60F-DC673D13B8B5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05DF6879-FFE7-CD37-560D-4BBFF21EE01D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007672F4-370E-C78A-7CEE-1EF7D1F74545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96A4D6C8-626D-7165-0EC6-53E8A181C962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3A168788-53B2-AA74-66C0-1BDCD942D8DF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CFCAFE15-1BF5-8371-A76E-081C690D3759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CE26BD0C-C7BE-E9B3-1CB1-8CE0915A95C4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93DDAF22-FFA9-1A61-66D0-DF12537A56DE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B64DA0B5-99CE-8A41-A597-93E52F6998CB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DE07EB3E-D419-94A2-B42C-9DF49803C310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12F03378-3A96-D5B2-0FB4-C441E8B8D0E2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4D2261BE-E444-A5EB-42EE-0CD2D385B184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D796E56A-42DB-79F6-A05C-0B0E55F3BD4D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4182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503DEC-96B1-9D17-D646-ECDE7C577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C09E44F8-2A88-8D0F-6C7D-0F08BADF289D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CFE2F3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7/10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29C9013-5ABB-4927-AE6E-4701A33DB795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60413773-28D3-FC62-7B1F-AEEF9551CD17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4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Characterization of geomaterials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C719F3EF-7C92-E7B6-F22F-3DDE86BF01D8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D222AA70-CD3C-C045-CEA1-D2CDF6089028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0A5968AC-F6C1-E42D-B4B3-AE303FBC117E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AAB2D82A-2C3E-E4EC-6E19-DD29219C66FD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757503D7-A40F-FA19-DD33-E4E936F5D85B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7E48E573-A23F-2154-72F4-771701D4F543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5FDADE08-BCDE-3FF9-32D8-53C543D69C0E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1494994F-9E36-0B31-BC0D-7C8443D55C2C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3EE5A7EF-D0CE-904C-D490-0992D0011992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359909F6-EDB5-2607-48BF-65C2A7BAB929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7B686A6F-E9DF-EE04-C3A0-ADB13AB210E7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D3F43C17-ABAD-2CFE-3CFC-FC98B7A019C2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7263AE7B-7E8C-9F28-BC2E-CB83739CF0F5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E915CAA2-678E-A526-65B8-5707640DCA51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AD9A7CC2-8480-8EDC-17F7-24E92270525E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CE126765-BBCF-3270-8FF2-6BA3CAE438B2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E94ED5FE-BD3B-3062-EA71-3E8589E0303B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38298D28-9723-FFFF-3DD7-9C6FADD2A2C6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6203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A2A10-371B-F280-4CBD-BB87C7CAA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B845E9F7-0C7B-334D-3890-6B96B4330A21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CFE2F3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8/10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579D8F7-E8ED-C1F8-78F2-A7AD1BFF49C9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BD9D539F-CF39-B866-E791-D9D591ACE482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4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Characterization of geomaterials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6D311FF0-83A4-34CD-3A16-AB82566EB660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7FD8D510-5120-32E1-1FD5-60549890E81A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7D249974-BBC1-267D-0371-8220BF272B46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752D98AB-10CB-B600-8CA0-82F78844F0A4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6B1E26B2-5795-E86F-F526-9CAEEF86D449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CFB62F9A-FBBF-18D6-A9BB-131B3F327E12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C8B11CEB-798C-6B67-1F67-B6AA4F0FD512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F2486C12-6A49-B507-C9E4-C2FC4688BFFB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2DBB36DE-3884-C7D5-4F2D-0A7569FD65CF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DD9DE445-F757-00E8-257B-19A5F0B459F9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28271DD1-6C8C-DE15-CF36-857AA338FC49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FF67C621-D758-EA96-D2ED-E5E030839224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A06762CA-7F3B-C225-A5A8-0445146BE78B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5134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9179B-9313-B3A1-D995-F65A3506F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217FC2EA-DCDE-292D-B52C-4335EF0C720A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6D7A8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3/10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en-US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F3562B25-1DEE-5191-4BD5-C975E493F462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0" name="CasellaDiTesto 4">
            <a:extLst>
              <a:ext uri="{FF2B5EF4-FFF2-40B4-BE49-F238E27FC236}">
                <a16:creationId xmlns:a16="http://schemas.microsoft.com/office/drawing/2014/main" id="{9C699EB0-A2E4-BB44-6F22-7F6B9C71BC4D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1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Historical research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742B171D-E9C8-CC05-43BC-8734FFC6640E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FC2EFDF7-6010-B8EC-B9F2-F0A20B7EA8A1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DCF165E7-A019-6D42-D419-2DFCAF94C5B3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5C9724F0-5B43-A05A-C973-0705D9CB7BF8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635258C-AA46-9245-ED7E-AA810FB97BD8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D341CCE1-AB28-58E2-AFD9-EF6818A67ADC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701B3B9-B6C2-2C02-8C28-63BA3AEA4C68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8E3EBA78-1017-89A6-7058-7D87CA30C748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E464A1F-A5F9-D7FC-AC60-E9FEB74CF926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35EBBA9C-D470-0A12-F21A-B7B112A8A979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9A504AB-2DC7-844C-1CA4-ED2A51890A69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9535EC4-7C43-5112-3E38-9B23BCA05B3A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259AF7E8-ED6D-2412-3530-3480F4A0AE1F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7" name="Connettore diritto 16">
            <a:extLst>
              <a:ext uri="{FF2B5EF4-FFF2-40B4-BE49-F238E27FC236}">
                <a16:creationId xmlns:a16="http://schemas.microsoft.com/office/drawing/2014/main" id="{6C312DB6-4F1F-7D92-AAAB-B86C7BF3C229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diritto 17">
            <a:extLst>
              <a:ext uri="{FF2B5EF4-FFF2-40B4-BE49-F238E27FC236}">
                <a16:creationId xmlns:a16="http://schemas.microsoft.com/office/drawing/2014/main" id="{B071FF8F-A38B-7D65-585A-7307811A1270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AABBA010-6191-BC30-4E4D-EE23FFE25622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C25FCEAE-D279-FF0E-AB3D-C5C6AE89782F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E02759E0-EB82-94BD-565B-998D78F4747B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5784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A9E464-87E7-8277-5790-41EE8AB5A1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02A091C9-FB2B-06DF-858D-DC2D817D6E51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CFE2F3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9/10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09F82DE-F1CC-D37E-786D-4105C459841A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DA9DA9C7-021C-97D4-C60C-E50DA8CD93CF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4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Characterization of geomaterials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98D063B5-F57F-B63C-8F95-7C06486F1F7F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E3086F70-9F61-5D73-41D2-1165CB54CA20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D6CDB7AB-5C11-A6EC-E2CD-BCD7303185D1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7175D3F6-BED1-6E2C-B45F-F50375113A1D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626CFD8F-8967-3203-289A-7C8EAD6BA142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D2EB75B8-68CC-47F8-2614-E55B347EE140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E3F02415-B9F9-9B49-3D82-79A4BF9CB034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1DB028D6-6609-5B3D-CB79-C5AD502EB1CE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9F18DBD3-CB44-6E22-230B-EDAF47B18287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C6A9E9A9-C57F-0765-E9BF-A4D187486400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8BEED7F9-BD2B-F70C-70CF-483AFAB43887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D0478DC2-8DC4-0087-24B8-DA70A931456E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F2D82BBB-FE03-B2ED-89DA-E38B69BBF7F4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1779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7DCDF-C0EF-5BA2-4A37-D94AD254A1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BE66B350-7C73-231E-5EED-00F42B9B6CCF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CFE2F3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10/10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63E445D-08CB-729A-445F-F0448B375A26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C9568BF7-40CA-B4EB-CD74-785B3C0FE775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4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Characterization of geomaterials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A6D91F13-67EE-0829-4039-60006B7B59E2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1CADD663-296C-094C-6EE5-982FB46BC834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F51EA4D7-BEC5-93BE-DA4A-6FFEA26C2A22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A45B30F3-6F84-0E14-231E-B9CA0E7B4752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46CBE073-4B0D-F8FD-F333-C9EA24E1DE2E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5" name="CasellaDiTesto 24">
              <a:extLst>
                <a:ext uri="{FF2B5EF4-FFF2-40B4-BE49-F238E27FC236}">
                  <a16:creationId xmlns:a16="http://schemas.microsoft.com/office/drawing/2014/main" id="{1D5A320C-9CBD-F373-E94B-C8FAA3C7108F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6" name="CasellaDiTesto 25">
              <a:extLst>
                <a:ext uri="{FF2B5EF4-FFF2-40B4-BE49-F238E27FC236}">
                  <a16:creationId xmlns:a16="http://schemas.microsoft.com/office/drawing/2014/main" id="{9A5CB8E4-B0E7-70E2-7912-96D186B58669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7" name="Rettangolo 26">
              <a:extLst>
                <a:ext uri="{FF2B5EF4-FFF2-40B4-BE49-F238E27FC236}">
                  <a16:creationId xmlns:a16="http://schemas.microsoft.com/office/drawing/2014/main" id="{C16EF5CC-6282-0C13-ED81-F7A41A094F79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8" name="Connettore diritto 27">
              <a:extLst>
                <a:ext uri="{FF2B5EF4-FFF2-40B4-BE49-F238E27FC236}">
                  <a16:creationId xmlns:a16="http://schemas.microsoft.com/office/drawing/2014/main" id="{36C4182E-B925-4742-6BC4-B4A8B9D8E708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ttore diritto 28">
              <a:extLst>
                <a:ext uri="{FF2B5EF4-FFF2-40B4-BE49-F238E27FC236}">
                  <a16:creationId xmlns:a16="http://schemas.microsoft.com/office/drawing/2014/main" id="{609D7AE3-1D98-79A0-1E80-15A1C427267D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EDA7BBA9-F5C9-94A6-317A-52FC36BE47D0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F2270B97-5EB3-A999-83D2-30344885A9E7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83985D6E-39F2-117D-3513-0B67D93898FD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6803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87CB81-ABFB-7855-F308-02638973E7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>
            <a:extLst>
              <a:ext uri="{FF2B5EF4-FFF2-40B4-BE49-F238E27FC236}">
                <a16:creationId xmlns:a16="http://schemas.microsoft.com/office/drawing/2014/main" id="{AE506148-B240-23C4-524F-BD3EE588DE26}"/>
              </a:ext>
            </a:extLst>
          </p:cNvPr>
          <p:cNvGrpSpPr/>
          <p:nvPr/>
        </p:nvGrpSpPr>
        <p:grpSpPr>
          <a:xfrm>
            <a:off x="276044" y="0"/>
            <a:ext cx="8591912" cy="1116000"/>
            <a:chOff x="276044" y="0"/>
            <a:chExt cx="8591912" cy="1116000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690165E5-81D0-7EB3-0703-2B67DB9CBE3A}"/>
                </a:ext>
              </a:extLst>
            </p:cNvPr>
            <p:cNvSpPr/>
            <p:nvPr/>
          </p:nvSpPr>
          <p:spPr>
            <a:xfrm>
              <a:off x="750498" y="285003"/>
              <a:ext cx="8117458" cy="8309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0BB92611-1AA0-49D1-38E5-8ADE070F7B13}"/>
                </a:ext>
              </a:extLst>
            </p:cNvPr>
            <p:cNvSpPr/>
            <p:nvPr/>
          </p:nvSpPr>
          <p:spPr>
            <a:xfrm>
              <a:off x="276044" y="0"/>
              <a:ext cx="411012" cy="1116000"/>
            </a:xfrm>
            <a:prstGeom prst="rect">
              <a:avLst/>
            </a:prstGeom>
            <a:solidFill>
              <a:srgbClr val="FFD966"/>
            </a:solidFill>
            <a:ln>
              <a:solidFill>
                <a:srgbClr val="FFD96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13 CuadroTexto">
            <a:extLst>
              <a:ext uri="{FF2B5EF4-FFF2-40B4-BE49-F238E27FC236}">
                <a16:creationId xmlns:a16="http://schemas.microsoft.com/office/drawing/2014/main" id="{A1C7E324-D7FE-9EE0-33E0-F314D077BEBA}"/>
              </a:ext>
            </a:extLst>
          </p:cNvPr>
          <p:cNvSpPr txBox="1"/>
          <p:nvPr/>
        </p:nvSpPr>
        <p:spPr>
          <a:xfrm>
            <a:off x="750498" y="531224"/>
            <a:ext cx="8117458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Narrow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16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pt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bold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– Title</a:t>
            </a:r>
          </a:p>
        </p:txBody>
      </p:sp>
      <p:sp>
        <p:nvSpPr>
          <p:cNvPr id="5" name="14 CuadroTexto">
            <a:extLst>
              <a:ext uri="{FF2B5EF4-FFF2-40B4-BE49-F238E27FC236}">
                <a16:creationId xmlns:a16="http://schemas.microsoft.com/office/drawing/2014/main" id="{91345E14-57E0-4FD0-C65A-F298CF8A54BF}"/>
              </a:ext>
            </a:extLst>
          </p:cNvPr>
          <p:cNvSpPr txBox="1"/>
          <p:nvPr/>
        </p:nvSpPr>
        <p:spPr>
          <a:xfrm>
            <a:off x="2090938" y="4952521"/>
            <a:ext cx="7215239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s-ES" sz="1200" dirty="0">
                <a:latin typeface="Arial Narrow" panose="020B0606020202030204" pitchFamily="34" charset="0"/>
              </a:rPr>
              <a:t>Name Surname | Name Surname | Name Surname </a:t>
            </a:r>
          </a:p>
        </p:txBody>
      </p:sp>
      <p:sp>
        <p:nvSpPr>
          <p:cNvPr id="6" name="16 CuadroTexto">
            <a:extLst>
              <a:ext uri="{FF2B5EF4-FFF2-40B4-BE49-F238E27FC236}">
                <a16:creationId xmlns:a16="http://schemas.microsoft.com/office/drawing/2014/main" id="{753A9E34-6938-FC4C-D547-A188CE1753F5}"/>
              </a:ext>
            </a:extLst>
          </p:cNvPr>
          <p:cNvSpPr txBox="1"/>
          <p:nvPr/>
        </p:nvSpPr>
        <p:spPr>
          <a:xfrm>
            <a:off x="2090939" y="5229520"/>
            <a:ext cx="7215239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GB" sz="1000" dirty="0">
                <a:latin typeface="Arial Narrow" panose="020B0606020202030204" pitchFamily="34" charset="0"/>
              </a:rPr>
              <a:t>Institution/s</a:t>
            </a:r>
            <a:endParaRPr lang="es-ES" sz="1000" dirty="0">
              <a:latin typeface="Arial Narrow" panose="020B060602020203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1EC489B2-9268-AD8D-F83E-CEBDFA1725C0}"/>
              </a:ext>
            </a:extLst>
          </p:cNvPr>
          <p:cNvSpPr/>
          <p:nvPr/>
        </p:nvSpPr>
        <p:spPr>
          <a:xfrm>
            <a:off x="276046" y="1522655"/>
            <a:ext cx="8591910" cy="325884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08C61D5-9AAD-615C-2449-F8C34623985A}"/>
              </a:ext>
            </a:extLst>
          </p:cNvPr>
          <p:cNvSpPr txBox="1"/>
          <p:nvPr/>
        </p:nvSpPr>
        <p:spPr>
          <a:xfrm>
            <a:off x="3710866" y="2998193"/>
            <a:ext cx="172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rgbClr val="5F6368"/>
                </a:solidFill>
                <a:latin typeface="Arial Narrow" panose="020B0606020202030204" pitchFamily="34" charset="0"/>
              </a:rPr>
              <a:t>Cover figure</a:t>
            </a:r>
          </a:p>
        </p:txBody>
      </p:sp>
      <p:sp>
        <p:nvSpPr>
          <p:cNvPr id="11" name="13 CuadroTexto">
            <a:extLst>
              <a:ext uri="{FF2B5EF4-FFF2-40B4-BE49-F238E27FC236}">
                <a16:creationId xmlns:a16="http://schemas.microsoft.com/office/drawing/2014/main" id="{531CFE13-7548-7224-474A-24043F32C199}"/>
              </a:ext>
            </a:extLst>
          </p:cNvPr>
          <p:cNvSpPr txBox="1"/>
          <p:nvPr/>
        </p:nvSpPr>
        <p:spPr>
          <a:xfrm>
            <a:off x="276044" y="531224"/>
            <a:ext cx="41101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T5</a:t>
            </a:r>
          </a:p>
        </p:txBody>
      </p:sp>
    </p:spTree>
    <p:extLst>
      <p:ext uri="{BB962C8B-B14F-4D97-AF65-F5344CB8AC3E}">
        <p14:creationId xmlns:p14="http://schemas.microsoft.com/office/powerpoint/2010/main" val="16378112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90773-320F-737D-E2AA-0DA7A096AD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7C9FAAE2-1FE1-1941-F0A1-42077233CE2B}"/>
              </a:ext>
            </a:extLst>
          </p:cNvPr>
          <p:cNvSpPr txBox="1"/>
          <p:nvPr/>
        </p:nvSpPr>
        <p:spPr>
          <a:xfrm>
            <a:off x="0" y="136314"/>
            <a:ext cx="6849367" cy="276999"/>
          </a:xfrm>
          <a:prstGeom prst="rect">
            <a:avLst/>
          </a:prstGeom>
          <a:solidFill>
            <a:srgbClr val="FFD96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2/10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8" name="CasellaDiTesto 4">
            <a:extLst>
              <a:ext uri="{FF2B5EF4-FFF2-40B4-BE49-F238E27FC236}">
                <a16:creationId xmlns:a16="http://schemas.microsoft.com/office/drawing/2014/main" id="{69EC2C67-13C7-7D51-C681-143F5D670EBF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5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Digital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87B446B2-556D-370C-1389-6B0B47F72807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20E4D96C-73E9-7084-51E1-4AAFF56680B5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7974079F-3077-65BA-01FE-360C41E9A661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F99E4D60-FB20-7FDA-ABD1-45C15082BEC0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586D5463-DC85-33A9-2B6B-6C3A3DAFC17F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4AD8D21F-24C6-F33D-84FD-5CF7A171F589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60B8E6C0-8832-1436-57AF-A260B76AF365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3C1936EA-0CE5-91D7-07B7-83507244FFDE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7498041D-78C8-81AA-2D5C-4251B6A662F7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54523420-2988-3426-5F86-B99A8C45DC19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A6B9FDDF-08F8-F2FA-6EB9-4104C0F30913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A48386BC-3A81-2DCD-B8AC-F5AFD4F6D07A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9B132A6C-29F3-5040-57C7-68DEE7D11389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FD703547-6195-73C3-6BBF-E2E7B736AC56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1" name="Connettore diritto 20">
            <a:extLst>
              <a:ext uri="{FF2B5EF4-FFF2-40B4-BE49-F238E27FC236}">
                <a16:creationId xmlns:a16="http://schemas.microsoft.com/office/drawing/2014/main" id="{6A46DCB9-DAD7-91EE-C60E-3BD6C0F4F7FB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FB70F756-F37C-855F-6FE4-C9552A8281E5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1AFA4891-BC2B-46AC-0A9D-FE3F1449F9D9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08310FCB-DEA5-12BA-B3B0-788D08963298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BFD36638-7F2F-9A52-8415-A7968BE1FFD0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0478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073E4F-D287-4EC3-FEF3-816BCEF18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E8D3EB2D-A352-8E7E-F0AF-B7631D95EC2D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D96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3/10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en-US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45046A46-AC70-24C7-8CC2-0FBEF9803B3E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0" name="CasellaDiTesto 4">
            <a:extLst>
              <a:ext uri="{FF2B5EF4-FFF2-40B4-BE49-F238E27FC236}">
                <a16:creationId xmlns:a16="http://schemas.microsoft.com/office/drawing/2014/main" id="{B50E89DC-531E-D005-F0B8-861DC64059BD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5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Digital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EA2522E4-5907-74D3-79F7-B301B1200CD9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3C9CE467-EFDE-F8A3-4611-7478F62608F5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ED6E1997-1161-71EF-7ECA-024D613637F9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59B571FF-AEAF-3860-6200-83C25D648F90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78BFD53A-AFBF-7C9F-2924-403C7A51473F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DFA43780-A5E5-833D-D714-222A9CD56241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C68E37B8-93F4-7671-DCB7-BE01F0A7A5C6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37BFAD1F-2BB6-7F06-706B-28A7A727F5D6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7FDE89A0-2B31-306F-54EF-47A78D52E2F4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094D0D62-2F0B-9093-8BC6-BB9DFBB79CC6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292CD879-503F-D93B-C732-2B24EF30E768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BD232A72-CD01-BF1D-E82B-B3A8332AEE58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7FD339C5-CCEE-1289-4C7C-EB9D88A8BC2F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3AB151BF-DA1A-B8C4-36BC-66089A93108D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4168FB8F-FE9B-3B12-8257-28695B7B8399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DD2F9C0C-DA61-08B5-9C48-AD0A81A1F42C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8D463F94-E717-D5D1-28E4-2811F0D4896A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22CDCA08-2D94-8B62-071B-4FF4F8D93BE6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0612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D4BAB-3584-E71D-C7DA-1E9CFC358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71800DC2-FF1B-45D5-69BE-4EA55F9911F0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D966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4/10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F7EEFD88-7028-C3A6-8D79-99A506F54D54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5" name="CasellaDiTesto 4">
            <a:extLst>
              <a:ext uri="{FF2B5EF4-FFF2-40B4-BE49-F238E27FC236}">
                <a16:creationId xmlns:a16="http://schemas.microsoft.com/office/drawing/2014/main" id="{E1553A39-0C54-901C-F43B-09C8A04ABDD9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5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Digital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9BED9A7E-E744-A498-AA26-A1B71DDEB3FB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2341E344-C0EC-2BE9-4CBC-A171DB878033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829EEADB-D6A3-5545-FA7E-DDE91F8B1736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085805C3-FE8F-EE59-325E-74DB6A5FA3AD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63FF5FCD-FE46-8694-5FC4-42C911A0DE1A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CFEA04DD-31F9-BFC8-527F-F948BAF674CA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32C314CA-25EE-19B5-6E82-EDFD7A10C40A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A69D8F28-94DC-F719-0BFD-A901344D0949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5A541D2C-6D26-4A27-2A59-3CF090138DD4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FC93AF33-23C4-AB0B-7FE7-65FBC5290093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A3439EE2-B97D-D847-F1F5-118AD8CC4E0B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56D3030B-648C-186C-6F59-3CB787B04FDE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E7DD05BA-15D2-46EF-EC52-DED019B94EA8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F9296E33-28D0-3CB8-6F9F-2532B42E3DD7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6D3F0AE6-8970-708E-DBDD-8E4FE09B5243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7E640B12-6B68-B623-31FB-DBC0B0D63D20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A165E587-0CE7-98D1-6D1F-268B45721810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C62BEE63-1790-5138-D1E3-E4524C1262D6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7812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DFBBB-0C2D-98C7-49F4-8A54644FA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8FE4F6E4-ACB5-AE2F-C392-39FBC72667F2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D966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5/10 -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D81E967-1492-E1A7-A260-D66A8255FC9B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2" name="CasellaDiTesto 4">
            <a:extLst>
              <a:ext uri="{FF2B5EF4-FFF2-40B4-BE49-F238E27FC236}">
                <a16:creationId xmlns:a16="http://schemas.microsoft.com/office/drawing/2014/main" id="{880A8C04-9A6C-1B38-D95C-9C4974DD000B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5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Digital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D00EC823-BEFA-6C5D-D70F-DE4A9A787347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E8E4A645-7A98-864D-0C50-69382D66FFE3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73DC2729-1C6F-4C4D-C0A1-494FCF79B9E1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76A3BA65-9028-6CCC-73FF-F2200CE4ED83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62A2B6E8-6DE7-4C5C-F1E6-071DE72CDB81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B4F495AD-7429-B44E-83FA-2BF7741AA1D0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AC3C672A-B5A0-CC48-71A6-5CE25449EB3E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970BF07E-90D1-63F0-F2C2-2F5F6FAFD0A4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619F40D1-1727-8CF5-3A20-8B7A11ED0620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863D2415-9A9E-9071-8274-C1D443A98D92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E356AC99-C190-3170-DBD2-06707E5855F0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1854AE1C-B3E7-B41E-EDDE-54AF9F749F97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AB055DD8-89D1-83E7-2BC6-D389AD1515B5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6AFD42B3-9597-366C-19E2-7664EB337A41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7476479F-333E-ACC3-B17D-1F6075B4B2A7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188D2A85-99C2-9A92-FB6E-C607C1B3AA6D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3D94F22B-9F59-94C8-C127-3663F429B0AA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4AB5CB3A-EA21-694D-959F-CD336025AFDC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0226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F548CB-512B-6A0B-22CB-67532E2EA7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58E87046-85ED-B850-1C33-5EB5FAD5351D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D96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6/10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D2C7F9E-2484-9D5B-6911-8789F33458DA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3" name="CasellaDiTesto 4">
            <a:extLst>
              <a:ext uri="{FF2B5EF4-FFF2-40B4-BE49-F238E27FC236}">
                <a16:creationId xmlns:a16="http://schemas.microsoft.com/office/drawing/2014/main" id="{8724B6F4-135C-A587-3E3D-F24B3B226EDD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5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Digital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09C1611C-53CA-421D-E4FD-112BC46386D9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E78E5DE1-D135-FE35-2036-84A6489E79E6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B0663557-1544-EE65-5566-BBC315156EF3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4B62EE52-D689-3ACA-A5FB-EDBF33498887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424A68DC-B34A-A155-8B04-B8179366E6FE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92D9BED7-C33C-5875-D995-99B54F6A3199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F8AF418E-EE38-1465-1576-96EF5A2E4FC8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367BDE35-1CD8-1FB4-E13E-D563D4542C8F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946CAEC1-F2CB-CE3F-1743-3DA567B711DC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40671969-4F46-AC71-7D7B-2E1574B3E823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5FD73530-1302-8390-DEBE-2E2D0ABCF033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752E841C-DCA9-AB0C-BF05-15C12701C8C2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01A968F6-5DE3-7EE8-DD0C-DD8948D4F0E7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7B8DAB35-8746-CE48-638B-637160B257C2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9C5EA656-3583-EDD7-A040-D8D8CD1C750C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58A39E79-0D0F-5846-D8DF-60F674249872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70A0BB78-AECC-7016-7932-F2E62129FC2C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6E160F4F-6334-DC2B-44AB-97DE1BD90D7F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32337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217C8-E219-1162-F0E0-C9244EF0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286477A6-D2B3-B337-7692-33860E8C903B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D96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7/10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ECB774E-E2EA-9F43-926A-B8F351C0F866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1CE4A015-D372-194B-769E-90F369A8FAA9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5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Digital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907A14AF-28F2-4F18-B770-FAEDC0C44049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BEC82587-B9CF-D3FB-1179-26283BB67258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63E78909-2AB4-6234-58EA-5A9FD343D2A9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7E1DA6BC-AA75-4E89-F237-282E1AE5F66C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B73531E9-0E21-76F7-0FA6-94F5B73749E6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BF82D6E1-88D1-4B37-EA10-77DEDC210FA7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73ED90F7-66F7-29B9-4064-8DF72EB49240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19BA3F5C-85B9-ECB4-A16C-3B0209BC556E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814DD635-B1FB-ADE3-0F83-E98303B00D46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A5C467CA-A465-BF94-D427-92F7267CB596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D8365849-112B-D187-6A29-201D2B7C6FB5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A1BCB3C7-104B-CA69-B5AC-AD5635188944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DFBFAAFD-BD0A-15D1-29CE-0628EFE1BED3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C98B90DB-745F-E8C8-18AA-52F1E38791EC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6631E1C3-8854-8F3D-7D23-0D1CDC83F204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022EBAA4-64A1-A23A-C66A-AA11B9EF72BC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B677D585-AA18-CA07-04D2-B3C290DB5B41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F80DE9E1-B436-0E24-15E5-66775F694BEF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0157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5A060-93FE-90FF-E684-FC22E5E6CB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D97B0C5-D7E0-62ED-8F27-96F0A26890D6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D96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8/10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58DD841-EEF1-02CB-0F88-2E7982424CDD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8ABFEAB9-708E-9559-CA76-446C175B86C9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5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Digital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A6FB4252-7D66-138C-BAF1-9C6C321DE6A0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DF558328-BA22-AE6E-A4FC-B6ED9624F20D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B1FCEE5A-3B34-B0EA-1C8D-2C228F70E992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BEE3D89D-B18B-932B-F916-C13CADB20B15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E6B80ED7-37EB-8C87-4F0B-EB401B315B7D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14D59ACB-9A86-109E-1677-A223878871BD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F51E3387-209A-7024-4A04-501D671E3082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C2EB95F7-03DC-CF80-7542-950D6F14F659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42917A9C-2A8C-805A-A56E-E36E15DD01A4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43251050-08FF-6FAB-919A-A875D1A11626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B63181FF-83CC-FF33-8A3A-A8D36884FA87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28CF4F7D-18EA-BD57-AC57-2F4BC0C31E22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8CCA2537-7378-A12E-1294-175A4FDE00FE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808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6BC46-9A0C-BDE9-3008-8FA7E9A2EE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858BBFA7-19C4-DF3E-7E30-A9980E0D0B4D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6D7A8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4/10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1CFEF71-6478-2717-F95B-025C996AEDEC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5" name="CasellaDiTesto 4">
            <a:extLst>
              <a:ext uri="{FF2B5EF4-FFF2-40B4-BE49-F238E27FC236}">
                <a16:creationId xmlns:a16="http://schemas.microsoft.com/office/drawing/2014/main" id="{70BE6F22-FCE6-800F-5EEB-FE16727214F6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1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Historical research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29FB5B2C-A850-E921-0948-F44E5DBE971A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F7F79C00-83BA-E693-631B-9E3310876E17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C961C787-2E76-11CF-53A0-3CFE39ED4545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D32380D5-568E-1139-ABC2-1F55F59523CF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C2A0CF4-D843-FBE6-F6C5-7263908CB545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45248FC5-42FA-269A-C2B5-1791385F5DE8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9571C03-E87E-BD98-4EA5-F2C07AC5893A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996AD4B-6004-A41E-5464-50D837081473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33B6A6B-AA49-6EA3-9B50-0C67BD9C0989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B2F8F33A-0914-BE45-D0AD-24CDCBC57953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3E25232-E63A-C7CE-387F-B1AB574C93DB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E03DD0AF-ADF6-B7C2-545A-F76EA791ADEA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6A53FA0B-EC3C-8A01-E33A-C64B8F3EF5E6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A8395902-2AA7-4A7F-410B-F8CCE693CC74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B47D9C7B-689E-2105-2B6C-6693BD88E245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EDFF6279-D9E4-FEA4-38AA-F6F52D55E185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1E8BA584-53C0-2FA6-ED23-0E0F15EDD97B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02D21FCA-705E-BA50-1F7C-7EF5E76924A2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50455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AA34B-3BBE-93AE-DA61-AD4093BAE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7FC1E53C-D095-2F8A-3F3C-D130268AC1FE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D96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9/10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66B2662-F846-DFDC-CEEC-E39004DAFE2F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8E7B07E9-C0AC-2EF7-83FC-73086014C621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5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Digital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B019DC71-14A4-B67C-6699-0337888D3174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053333D3-C8E0-C9F8-CB29-EDD770E715B2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B930AFC8-D20F-1E30-50B9-5BDD1196DDE5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B0AB8DDB-B188-E7D7-47A5-1EFE3E19565E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C7E26FFE-93D8-1957-9E0A-F89945C46D37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1A1EE4B6-0677-E16A-AD82-9B91EA5FD6DE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E2432C4B-CE9C-57BF-5E84-6F73CE5E7C16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8A099DA8-F3BD-173B-A7E7-93C7B9FAFCB0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77E86E4A-6520-32B4-1289-663EDA47F8CD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FE766723-D207-7943-681F-51F4729963B7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8F68E1F0-3F91-6342-4F75-60046710C97B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B57CDD8E-A50F-5AF0-CBAD-F78E5CD91FD7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1F466392-0A36-3FA0-312C-31CD97E86D98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289309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9CFB6-9A6E-E9E2-05F0-A2FFCBCD1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42FA4961-2C08-5306-A959-69FBBD3F18CA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D96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10/10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ABB6CBA-3F75-4BEB-F99C-58627045E95A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23A83203-2F95-E469-4725-1C7FF888163C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5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Digital Heritage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C4274D4F-52BC-8E83-199B-A7995ADC813C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B81A52A2-1FAF-7A7F-D5D3-07EBB920C768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FF7F56A4-B16D-71FE-1EAC-80A028B4BFF6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EEA5FEFF-B412-363F-4887-C4539E10D44B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7F7EE276-6FBB-9EF7-9D8F-10B93C78F5C4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5D749A2E-EE8E-6944-AA7F-ED01EFC30CFF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889C3C8C-C448-15F4-09D9-787E75EBF010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37B7408A-1C09-A2D3-BCE6-B3DE1E18AA23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DC47233D-BA22-6A06-2BDA-A43D53EF03C1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85320984-3EBC-CEE6-613B-F360FEF0CD07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8D222B32-F254-6BDA-81A3-87D3DF7D723A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900E91BB-3CE2-6E84-88AD-1C321F861A31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F0DB7427-F365-6304-FEE8-D890046CFD2D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1833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A5A0B8-04F9-85E0-BD7D-38CBD3504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>
            <a:extLst>
              <a:ext uri="{FF2B5EF4-FFF2-40B4-BE49-F238E27FC236}">
                <a16:creationId xmlns:a16="http://schemas.microsoft.com/office/drawing/2014/main" id="{E76B2F01-4431-8C7C-5701-6C043EDD660F}"/>
              </a:ext>
            </a:extLst>
          </p:cNvPr>
          <p:cNvGrpSpPr/>
          <p:nvPr/>
        </p:nvGrpSpPr>
        <p:grpSpPr>
          <a:xfrm>
            <a:off x="276044" y="0"/>
            <a:ext cx="8591912" cy="1116000"/>
            <a:chOff x="276044" y="0"/>
            <a:chExt cx="8591912" cy="1116000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0455442E-C38F-77F4-75E7-C7087BDE6082}"/>
                </a:ext>
              </a:extLst>
            </p:cNvPr>
            <p:cNvSpPr/>
            <p:nvPr/>
          </p:nvSpPr>
          <p:spPr>
            <a:xfrm>
              <a:off x="750498" y="285003"/>
              <a:ext cx="8117458" cy="8309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DFE97E4C-568D-6DDE-F075-2A3996A2D252}"/>
                </a:ext>
              </a:extLst>
            </p:cNvPr>
            <p:cNvSpPr/>
            <p:nvPr/>
          </p:nvSpPr>
          <p:spPr>
            <a:xfrm>
              <a:off x="276044" y="0"/>
              <a:ext cx="411012" cy="1116000"/>
            </a:xfrm>
            <a:prstGeom prst="rect">
              <a:avLst/>
            </a:prstGeom>
            <a:solidFill>
              <a:srgbClr val="B4A7D6"/>
            </a:solidFill>
            <a:ln>
              <a:solidFill>
                <a:srgbClr val="B4A7D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13 CuadroTexto">
            <a:extLst>
              <a:ext uri="{FF2B5EF4-FFF2-40B4-BE49-F238E27FC236}">
                <a16:creationId xmlns:a16="http://schemas.microsoft.com/office/drawing/2014/main" id="{322A2219-109D-346A-E985-49DD349C42FD}"/>
              </a:ext>
            </a:extLst>
          </p:cNvPr>
          <p:cNvSpPr txBox="1"/>
          <p:nvPr/>
        </p:nvSpPr>
        <p:spPr>
          <a:xfrm>
            <a:off x="750498" y="531224"/>
            <a:ext cx="8117458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Narrow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16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pt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bold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– Title</a:t>
            </a:r>
          </a:p>
        </p:txBody>
      </p:sp>
      <p:sp>
        <p:nvSpPr>
          <p:cNvPr id="5" name="14 CuadroTexto">
            <a:extLst>
              <a:ext uri="{FF2B5EF4-FFF2-40B4-BE49-F238E27FC236}">
                <a16:creationId xmlns:a16="http://schemas.microsoft.com/office/drawing/2014/main" id="{D907F092-FA7E-EB2B-516D-A474F72DD625}"/>
              </a:ext>
            </a:extLst>
          </p:cNvPr>
          <p:cNvSpPr txBox="1"/>
          <p:nvPr/>
        </p:nvSpPr>
        <p:spPr>
          <a:xfrm>
            <a:off x="2090938" y="4952521"/>
            <a:ext cx="7215239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s-ES" sz="1200" dirty="0">
                <a:latin typeface="Arial Narrow" panose="020B0606020202030204" pitchFamily="34" charset="0"/>
              </a:rPr>
              <a:t>Name Surname | Name Surname | Name Surname </a:t>
            </a:r>
          </a:p>
        </p:txBody>
      </p:sp>
      <p:sp>
        <p:nvSpPr>
          <p:cNvPr id="6" name="16 CuadroTexto">
            <a:extLst>
              <a:ext uri="{FF2B5EF4-FFF2-40B4-BE49-F238E27FC236}">
                <a16:creationId xmlns:a16="http://schemas.microsoft.com/office/drawing/2014/main" id="{E9670423-BD35-D189-710F-42CDD836F080}"/>
              </a:ext>
            </a:extLst>
          </p:cNvPr>
          <p:cNvSpPr txBox="1"/>
          <p:nvPr/>
        </p:nvSpPr>
        <p:spPr>
          <a:xfrm>
            <a:off x="2090939" y="5229520"/>
            <a:ext cx="7215239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GB" sz="1000" dirty="0">
                <a:latin typeface="Arial Narrow" panose="020B0606020202030204" pitchFamily="34" charset="0"/>
              </a:rPr>
              <a:t>Institution/s</a:t>
            </a:r>
            <a:endParaRPr lang="es-ES" sz="1000" dirty="0">
              <a:latin typeface="Arial Narrow" panose="020B060602020203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E596F426-3B57-3C84-4CDB-E6FB90397244}"/>
              </a:ext>
            </a:extLst>
          </p:cNvPr>
          <p:cNvSpPr/>
          <p:nvPr/>
        </p:nvSpPr>
        <p:spPr>
          <a:xfrm>
            <a:off x="276046" y="1522655"/>
            <a:ext cx="8591910" cy="325884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5634DEB-1A4E-2F7E-6D98-1A4197B4D2FB}"/>
              </a:ext>
            </a:extLst>
          </p:cNvPr>
          <p:cNvSpPr txBox="1"/>
          <p:nvPr/>
        </p:nvSpPr>
        <p:spPr>
          <a:xfrm>
            <a:off x="3710866" y="2998193"/>
            <a:ext cx="172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rgbClr val="5F6368"/>
                </a:solidFill>
                <a:latin typeface="Arial Narrow" panose="020B0606020202030204" pitchFamily="34" charset="0"/>
              </a:rPr>
              <a:t>Cover figure</a:t>
            </a:r>
          </a:p>
        </p:txBody>
      </p:sp>
      <p:sp>
        <p:nvSpPr>
          <p:cNvPr id="11" name="13 CuadroTexto">
            <a:extLst>
              <a:ext uri="{FF2B5EF4-FFF2-40B4-BE49-F238E27FC236}">
                <a16:creationId xmlns:a16="http://schemas.microsoft.com/office/drawing/2014/main" id="{3C9FF329-60AD-5876-93BF-2DB499BFE18C}"/>
              </a:ext>
            </a:extLst>
          </p:cNvPr>
          <p:cNvSpPr txBox="1"/>
          <p:nvPr/>
        </p:nvSpPr>
        <p:spPr>
          <a:xfrm>
            <a:off x="276044" y="531224"/>
            <a:ext cx="41101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T6</a:t>
            </a:r>
          </a:p>
        </p:txBody>
      </p:sp>
    </p:spTree>
    <p:extLst>
      <p:ext uri="{BB962C8B-B14F-4D97-AF65-F5344CB8AC3E}">
        <p14:creationId xmlns:p14="http://schemas.microsoft.com/office/powerpoint/2010/main" val="38126270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D3F6A5-7D3B-4167-ABD0-BEC3B6253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46A871EB-87B8-669F-2E31-046833051021}"/>
              </a:ext>
            </a:extLst>
          </p:cNvPr>
          <p:cNvSpPr txBox="1"/>
          <p:nvPr/>
        </p:nvSpPr>
        <p:spPr>
          <a:xfrm>
            <a:off x="0" y="136314"/>
            <a:ext cx="6849367" cy="276999"/>
          </a:xfrm>
          <a:prstGeom prst="rect">
            <a:avLst/>
          </a:prstGeom>
          <a:solidFill>
            <a:srgbClr val="B4A7D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2/10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8" name="CasellaDiTesto 4">
            <a:extLst>
              <a:ext uri="{FF2B5EF4-FFF2-40B4-BE49-F238E27FC236}">
                <a16:creationId xmlns:a16="http://schemas.microsoft.com/office/drawing/2014/main" id="{4F932E0F-4332-E544-C72E-132F476D9853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6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Culture and Management</a:t>
            </a:r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549D7D15-9576-86E1-A41D-DB516D4ACA31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1537042D-A0BF-CE76-D433-99004C37DFEC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34C35410-5FE2-9590-BB2E-638D7FEBFBEB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642AFF0F-792F-6691-6B91-3347490F3FE2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4A2886AB-E04A-20A7-C404-1C5AAE5211A8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CEC3A151-A5E4-BF2F-2303-AABC37FC0907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40F3DC8F-78CC-485A-A5F3-89867B72534C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1EDB4B5-0668-242D-AA70-7B7F5528B6EA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534F22A9-3C78-98A3-EC12-FBD35F72E7E0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F87FC806-E0F1-11D7-C7C0-75E94CFBC0DD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18962FFD-6618-1704-32C4-ABFCB0D2F661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31CFACE-CE8C-007E-2C46-AF91A1F668FA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B45578D-CDD3-822F-EC45-C06675886834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98F9C287-F3D2-DF73-2637-D111CCFE02E4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1" name="Connettore diritto 20">
            <a:extLst>
              <a:ext uri="{FF2B5EF4-FFF2-40B4-BE49-F238E27FC236}">
                <a16:creationId xmlns:a16="http://schemas.microsoft.com/office/drawing/2014/main" id="{E0816AAD-821F-DCE0-93AC-247CF8F1D3AA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4902C50C-4982-C757-98A9-E230D077E88E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CE94F4EF-CE3A-D709-53C3-6B35DE525D21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2EC7239D-AF6D-499A-A7B0-B56E637C333E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2CAAAFEB-93B3-8BAC-CAF9-F78217166758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6125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BA7B63-5087-F251-9AE8-E34738994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AF77FDE2-CE94-5615-1277-9FB0EB6091E6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4A7D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3/10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en-US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DE7489A6-E19C-AD09-991B-70DFB5B32BC0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0" name="CasellaDiTesto 4">
            <a:extLst>
              <a:ext uri="{FF2B5EF4-FFF2-40B4-BE49-F238E27FC236}">
                <a16:creationId xmlns:a16="http://schemas.microsoft.com/office/drawing/2014/main" id="{9205A28A-425E-45CB-B4C5-D2AAF3A4A77A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6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Culture and Management</a:t>
            </a:r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67517694-72F6-1F97-FD11-F4FE4F4E8F99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E63BF502-78D0-4893-F203-8489DCB9AFB8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473D27BB-56BA-FB46-3AFA-3DDADC5F91E9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4EF115BD-8703-8883-C484-8C770CE43B22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A3640632-73AA-2204-FB1C-596D45603095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40DF3360-53EB-5BF9-FE8A-701BFDBEC0EA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C1925AC3-8AF9-08D6-D223-0938AC0A4822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0D2B455A-9770-4540-230C-E07639C3D634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30FC666E-DC68-36B9-8929-B51561408912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B965A4FD-BD45-673B-6286-BB7BE5389460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6EDAF65B-21BB-B019-DDB5-1C53D5C0B1F3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542EAAB5-744B-DA3F-A145-17C0EF91D25D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8E402A4A-E08E-1B45-DD73-2B3C8AC86FDD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6F3DBE0D-1721-FCDC-F9CB-EE2076113B1E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CC078346-3A17-1C99-87F8-81C1146EE71C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7964771F-0B33-0A8A-3C80-81AB9BF8D761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ED5A2C88-2415-8B50-6605-57CCE42B7F8C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8677B19C-280E-7638-55CB-FA669FE2E236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91185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02CDA6-28C2-39CB-E71E-5A3C22A888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4DDA4418-B5C4-E0AF-C798-1F1989633583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4A7D6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4/10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F7FA7396-059D-B8F9-0912-242C76040E32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5" name="CasellaDiTesto 4">
            <a:extLst>
              <a:ext uri="{FF2B5EF4-FFF2-40B4-BE49-F238E27FC236}">
                <a16:creationId xmlns:a16="http://schemas.microsoft.com/office/drawing/2014/main" id="{62948BEE-387E-FCD2-FFB5-F19F15572D00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6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Culture and Management</a:t>
            </a:r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DD0C6750-2767-702A-C0EF-14F63FF8EE61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E96EEABB-8809-E089-5EED-AFB7B87B250C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573F51AB-6DBE-5FFC-67FB-3ABB3038521B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451B8CDE-220F-9137-40BA-94790EF641A8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A85CA709-65FA-B20D-2F26-873AB2FC4C81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C9BDB23C-1251-4710-3D14-AC3EA3335A5A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5CDFE5C1-1C92-AAF4-9C6F-6E37926CAA16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7F1E3856-0B2F-FABF-221F-B2791F7EAC32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AF3B39BF-810F-FCC8-31A2-C8D9AA11E59B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83862354-9BDF-0E6C-5ED2-8EF417D72BC3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F2D32621-B679-1096-580D-1114E1066D4D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20030222-DA29-77D6-F64B-39A881E3D632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6B7D60DB-69D1-C34C-BCE0-1105C48B12A3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A345986E-4BEA-D12A-A00A-E87196B7F294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1EBDEFAD-61E4-AF05-77C5-260D762FC95D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856CBA4B-6B59-3BCF-3E56-708A1CFC3EAC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C31C2B4B-D1FB-6AC8-54F9-F88F05EC4757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A6E909D8-4FA3-AD05-D9BD-6813F6B075AC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22992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9363DA-ECB2-4880-D1FE-89C1DE70D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6113B0A1-F777-0A73-95F6-240E5EE773F9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4A7D6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5/10 -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B00D0CB-451D-408B-6606-BE95851B7BF9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2" name="CasellaDiTesto 4">
            <a:extLst>
              <a:ext uri="{FF2B5EF4-FFF2-40B4-BE49-F238E27FC236}">
                <a16:creationId xmlns:a16="http://schemas.microsoft.com/office/drawing/2014/main" id="{957560D1-8ACA-7E7F-C426-8F4232013B8F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6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Culture and Management</a:t>
            </a:r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C9090359-D3CD-F26F-C782-29F5BD42DF96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24BEA135-4F08-64CD-E6F4-8DBF77607CB6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FB3F6BEB-A330-7FF9-626D-72CD8EC02500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E054E9B0-43DD-C577-622F-CF1A944ABF28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D5D80615-198F-2A14-F7EA-6FD27E0E9C2A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F6EA71C7-5A4B-D6F4-9497-57E25BD99ACB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3A9E0261-CCB7-F372-7C87-FF0532960E4E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D3DFEBD2-AD4D-9A3C-A160-FDFFC7C06957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AA1B6283-FF28-3235-5D93-B9B61B5CE25F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8802C0E0-D3B7-4123-017B-018E2586CB06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723892EC-7D57-FFDC-3A8F-2D29954053FA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0CA55438-58B2-E747-7F7C-EA635404DDE6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42EE3E02-30DA-72EA-6D24-053D8D10FEB2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71942D44-D43E-FEE6-7777-162A87D99FC0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0DFF1192-635D-85FD-9E3D-F9181C6423AB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AC98AA8B-969A-709A-F07C-ADE9B0017E24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355B265F-F825-35D2-8CC1-CC53A85F91D8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BB0777CE-71CC-372D-52E0-A0927CCD2EF8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43689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53AE0-C34D-A869-9A13-68C8CED9A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056F8311-D7AF-D686-A73C-523F69DA55FD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4A7D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6/10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4BDB7FE-40DD-4874-54B9-428728A07446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3" name="CasellaDiTesto 4">
            <a:extLst>
              <a:ext uri="{FF2B5EF4-FFF2-40B4-BE49-F238E27FC236}">
                <a16:creationId xmlns:a16="http://schemas.microsoft.com/office/drawing/2014/main" id="{2EC2BFAC-5167-A16E-EA69-48203050211F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6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Culture and Management</a:t>
            </a:r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95C86E71-2090-8D9E-46D3-C734F4B825DE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722D67F2-F7C2-DEFF-67E6-ED0634987AAD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52FE24C1-2241-D87E-5A11-B65ABF2A2891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C9DA5106-2698-7EA0-488F-7E58AD36AC8E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06134521-A75D-6C02-8ED3-61BFB8BC3880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73F383EB-66F9-CCE8-8D7B-21A011760D9F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34EF99CF-6826-444C-07CD-3F294AA51B47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6944A54F-D353-257F-DC62-99A9599BE681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7F843BF4-7AAB-9582-2C4B-26C6444774D7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8F17FA02-2764-4D47-11F3-37F41D94BF20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71D5AC91-7058-6981-4286-9436311106D9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526BF3EF-2C51-C78C-4AD7-4069DEB12D6E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8BB480FD-9E14-8797-FADA-1CB2555B327A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F6DE36CA-92E5-986D-E716-E90027E66080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D0B23551-0C35-DFE2-198C-43BC2BF7AB26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4EADAA72-DC40-9920-D28B-A323494FC476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1C93D5AF-E92C-CC9E-7376-6A5C4D37E693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4C1EC267-2E3C-8E55-0BF6-7FA0F0207F7D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83412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411B4-37C0-0417-E488-B4F7F2F67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66F6B7C-262A-8E64-B04D-C09FC6280019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4A7D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7/10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A372B88-7C44-84B8-A035-9BBA8FBC99DC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9E3D9F3D-CCC9-618E-8CB5-BA0920342D77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6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Culture and Management</a:t>
            </a:r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1D349546-F830-FD1D-052B-EBD634FB7E36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72A616B3-7651-4E44-2A32-7BA8585DD3FC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9DE81054-EBEA-66EE-2095-64FBE5F93120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0E0E0130-BFFC-FF99-39CE-1B2905F3D193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D074D719-DF3E-DF63-09BF-DB2A52D3B3EB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59A2C580-995A-91EB-80F5-E46A97D16A7D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78B30016-D549-9374-FDDA-32D8EEE7697E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CA6132EC-4488-BFB0-EEC8-9B9B775FC8B6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100BEFA2-D5F8-B8EE-AAB8-0B371F05ED65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EABC1C3B-DDF2-ED2C-78CF-F1AD63596F04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590C5DD0-FA68-DC89-BB12-B0B3E4D5FA47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9823D033-2D87-F6A7-369F-0F24364F9A92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084F1C2A-2806-2282-5396-696CDA82B947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B19C31B6-A787-B87E-D228-A893715B571B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D62A37AC-D8E6-EF53-25E8-757C05E2A1A3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E060EADE-8A9E-79C9-EF21-3A0B901FDC65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A65D4DF2-0902-5122-C1BF-2F4CE3385CA2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0A777259-AC33-81B0-1706-6F38C5C4AB07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84885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C648B-0641-447F-5A27-42C51C55E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38A4E2CE-4EC6-D665-5192-4A33568A0271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4A7D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8/10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F39353A-844A-6D08-47A5-E9262036AD54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1B97095A-EE42-1AAC-5D45-3D908FD87358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6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Culture and Management</a:t>
            </a:r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4F578CE3-3553-EC67-9B82-DBA1514F48CE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C9EDD3E2-E60D-0D7D-9637-0F3BAA4DD937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4B7CD1E5-9A51-C8FF-E3D2-0E62A7460B83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7590F8AA-E5CA-A6C4-FEB4-55CC29269827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AC886953-1CF3-9F7B-FA5F-0CDA539FB4D2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B35EEBBB-3B03-1D76-F54D-D3BAADEF0F74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2B615005-DAFF-F747-53DD-BD4A1CF44DD4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AB517109-37AE-9641-6D67-62F371270B42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5B3978B5-1CF8-7A12-1725-F720B54229E0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79111285-2AE3-29B4-3C42-B987F3BBA377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BF0FF967-9042-0632-4995-B8EBC3044561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06AB788F-1BF6-F753-C243-05147C1314EB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A4EF3CDF-4CD6-45C9-3BA5-39C607173D56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512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5C3C5F-E5E7-0817-9D17-3E430832F6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5BDA75C5-4C31-B5FB-8B00-9AC265BF59A3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6D7A8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5/10 -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8419F953-254E-2D29-74B7-50679CA2360E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2" name="CasellaDiTesto 4">
            <a:extLst>
              <a:ext uri="{FF2B5EF4-FFF2-40B4-BE49-F238E27FC236}">
                <a16:creationId xmlns:a16="http://schemas.microsoft.com/office/drawing/2014/main" id="{FCE721F8-9150-735F-1723-1BF12D73853E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1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Historical research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2EE8AB89-DF3C-2586-D12D-9371B82F0CD9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9B7E9735-7241-1658-DBA1-4CD383ABF33A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4BD62E6B-6555-8538-C9D5-3C8E15703256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27AE8189-8183-4651-FC21-00E7FB93A407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B16C2AC2-314D-FC84-923E-7A18D9BEE0A2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4265927A-8862-EB84-A5E4-3CE44CF255A1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3124C30-33F1-2FF4-21BB-6904F7A5C996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3E5B46F-BFED-BFE4-262B-1344CDEAC5F5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6FEBBC2C-B0D6-7B21-9983-EAA51E16E327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5C3562E8-A3B1-C1FD-1895-0181A01EB95E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77974B0E-7E11-8F51-5E18-DF96E9F92128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DA9E6CE5-1819-05F5-89E2-25FBDE2F7F89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DB845B7E-2060-CADC-2190-E7C64B56F33E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0C9729AE-68D4-9226-4316-B25CA3B3013C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F0319DA3-1559-75AE-6EA7-43F470268E83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448EA3A7-BEB3-F04C-FA37-291A8B98215F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01660CCC-C2D8-06FC-D294-C918C26E8AEA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B9155FAA-BA75-D29B-C2F2-C96F75A1D6A5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40464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999C21-2AC7-92A0-82DC-72131F4FD9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56523F22-50F5-FD9C-789C-CBA08B62031F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4A7D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9/10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E6C1D1C-41BC-8618-B096-DB542D317E75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0759D1D9-5095-630B-D2BB-022629442458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6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Culture and Management</a:t>
            </a:r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3BD30A1A-413D-3C92-8156-694719D01061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32C25CA7-506B-BF71-96D3-2C46AF4E39B3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FB3A4713-D52A-234C-8C20-F7DFE813E9D0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C3D41610-42D3-6EFE-2D0D-A7EE5EC57962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F1CBFC04-1115-EE75-3562-81F81AA87D8E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F1C84014-51C4-FD3A-4245-A92F2566E756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2084DBA1-E3DE-70B9-A4F2-549D0A662063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D7C259E1-854F-A37D-C143-33CAB126CBA3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D196BA02-B3C4-D534-D25F-17FF21080949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5B493950-D7DE-1DF3-8E94-C3A9E02E40E6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5057A73C-95C8-67A8-4A05-165805D19C7C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F25AC770-C18C-2754-960B-9A13E06549EA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76E16F66-DDE8-60B0-5056-05C33ED9A267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17655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5DB84-348D-28AA-CE10-39FA32EE5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C8364FF2-9878-8631-BCC0-102AA9F72879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4A7D6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10/10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1577238-3B2F-CB72-F812-4CFC3D0E5EA7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6736C036-D7EB-ADD3-BFC9-FB302126A50D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6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Culture and Management</a:t>
            </a:r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05CEAE98-E6EF-B0D0-7909-F5B01CE2020A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36FB770D-72F4-BE37-6C39-151CE16263A3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5EF2FDFD-C5B1-280A-3244-8ADDA3162365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348D01A7-97CB-4394-277D-1EB83AD0CF6A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861E187D-A116-B784-E0EA-094D44849444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BDD8D1AB-DA60-8EDE-5D15-D52DB65032A0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850ED70E-2804-4359-AA97-30D7BFA8F9A0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1A32BF2E-3463-4CA4-E077-4213A457D860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ADE26A49-606A-DBBC-3A2F-8485BD95FE39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49AFBC05-77A2-C2F4-97F3-2A34C9D5FF8F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D660ED44-1545-8C3C-B778-4479EA2006C0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41EC560F-BF61-2481-995C-89448D4F6CEB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BFA03F0F-E9B3-5E11-78E3-5C058C69C03D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85064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103CE3-1814-6ACF-2A13-871E7E998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>
            <a:extLst>
              <a:ext uri="{FF2B5EF4-FFF2-40B4-BE49-F238E27FC236}">
                <a16:creationId xmlns:a16="http://schemas.microsoft.com/office/drawing/2014/main" id="{3405A048-CD73-242C-EE37-D2E4B1862ED8}"/>
              </a:ext>
            </a:extLst>
          </p:cNvPr>
          <p:cNvGrpSpPr/>
          <p:nvPr/>
        </p:nvGrpSpPr>
        <p:grpSpPr>
          <a:xfrm>
            <a:off x="276044" y="0"/>
            <a:ext cx="8591912" cy="1116000"/>
            <a:chOff x="276044" y="0"/>
            <a:chExt cx="8591912" cy="1116000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2555B828-9C02-1150-6D0C-3475B44C05DF}"/>
                </a:ext>
              </a:extLst>
            </p:cNvPr>
            <p:cNvSpPr/>
            <p:nvPr/>
          </p:nvSpPr>
          <p:spPr>
            <a:xfrm>
              <a:off x="750498" y="285003"/>
              <a:ext cx="8117458" cy="8309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00E61A24-EFBA-4B15-7769-D03AAFA25C1B}"/>
                </a:ext>
              </a:extLst>
            </p:cNvPr>
            <p:cNvSpPr/>
            <p:nvPr/>
          </p:nvSpPr>
          <p:spPr>
            <a:xfrm>
              <a:off x="276044" y="0"/>
              <a:ext cx="411012" cy="1116000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13 CuadroTexto">
            <a:extLst>
              <a:ext uri="{FF2B5EF4-FFF2-40B4-BE49-F238E27FC236}">
                <a16:creationId xmlns:a16="http://schemas.microsoft.com/office/drawing/2014/main" id="{0FCEA727-906F-7BE2-ACC1-C6578750FFBB}"/>
              </a:ext>
            </a:extLst>
          </p:cNvPr>
          <p:cNvSpPr txBox="1"/>
          <p:nvPr/>
        </p:nvSpPr>
        <p:spPr>
          <a:xfrm>
            <a:off x="750498" y="531224"/>
            <a:ext cx="8117458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Narrow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16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pt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bold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– Title</a:t>
            </a:r>
          </a:p>
        </p:txBody>
      </p:sp>
      <p:sp>
        <p:nvSpPr>
          <p:cNvPr id="5" name="14 CuadroTexto">
            <a:extLst>
              <a:ext uri="{FF2B5EF4-FFF2-40B4-BE49-F238E27FC236}">
                <a16:creationId xmlns:a16="http://schemas.microsoft.com/office/drawing/2014/main" id="{B0B9B65B-D661-EB76-70B3-FD170BA227D0}"/>
              </a:ext>
            </a:extLst>
          </p:cNvPr>
          <p:cNvSpPr txBox="1"/>
          <p:nvPr/>
        </p:nvSpPr>
        <p:spPr>
          <a:xfrm>
            <a:off x="2090938" y="4952521"/>
            <a:ext cx="7215239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s-ES" sz="1200" dirty="0">
                <a:latin typeface="Arial Narrow" panose="020B0606020202030204" pitchFamily="34" charset="0"/>
              </a:rPr>
              <a:t>Name Surname | Name Surname | Name Surname </a:t>
            </a:r>
          </a:p>
        </p:txBody>
      </p:sp>
      <p:sp>
        <p:nvSpPr>
          <p:cNvPr id="6" name="16 CuadroTexto">
            <a:extLst>
              <a:ext uri="{FF2B5EF4-FFF2-40B4-BE49-F238E27FC236}">
                <a16:creationId xmlns:a16="http://schemas.microsoft.com/office/drawing/2014/main" id="{22649799-2F0F-10D4-6A97-4342C7397824}"/>
              </a:ext>
            </a:extLst>
          </p:cNvPr>
          <p:cNvSpPr txBox="1"/>
          <p:nvPr/>
        </p:nvSpPr>
        <p:spPr>
          <a:xfrm>
            <a:off x="2090939" y="5229520"/>
            <a:ext cx="7215239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GB" sz="1000" dirty="0">
                <a:latin typeface="Arial Narrow" panose="020B0606020202030204" pitchFamily="34" charset="0"/>
              </a:rPr>
              <a:t>Institution/s</a:t>
            </a:r>
            <a:endParaRPr lang="es-ES" sz="1000" dirty="0">
              <a:latin typeface="Arial Narrow" panose="020B060602020203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7505ADC0-86C1-C0B9-96BC-C720DFD979C0}"/>
              </a:ext>
            </a:extLst>
          </p:cNvPr>
          <p:cNvSpPr/>
          <p:nvPr/>
        </p:nvSpPr>
        <p:spPr>
          <a:xfrm>
            <a:off x="276046" y="1522655"/>
            <a:ext cx="8591910" cy="325884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6CC785F-F1E1-6FBB-7009-42A1D7D84DEC}"/>
              </a:ext>
            </a:extLst>
          </p:cNvPr>
          <p:cNvSpPr txBox="1"/>
          <p:nvPr/>
        </p:nvSpPr>
        <p:spPr>
          <a:xfrm>
            <a:off x="3710866" y="2998193"/>
            <a:ext cx="172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rgbClr val="5F6368"/>
                </a:solidFill>
                <a:latin typeface="Arial Narrow" panose="020B0606020202030204" pitchFamily="34" charset="0"/>
              </a:rPr>
              <a:t>Cover figure</a:t>
            </a:r>
          </a:p>
        </p:txBody>
      </p:sp>
      <p:sp>
        <p:nvSpPr>
          <p:cNvPr id="11" name="13 CuadroTexto">
            <a:extLst>
              <a:ext uri="{FF2B5EF4-FFF2-40B4-BE49-F238E27FC236}">
                <a16:creationId xmlns:a16="http://schemas.microsoft.com/office/drawing/2014/main" id="{2DFBB7F8-61E0-C3CB-6BCC-5315BCE4200F}"/>
              </a:ext>
            </a:extLst>
          </p:cNvPr>
          <p:cNvSpPr txBox="1"/>
          <p:nvPr/>
        </p:nvSpPr>
        <p:spPr>
          <a:xfrm>
            <a:off x="276044" y="531224"/>
            <a:ext cx="41101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T7</a:t>
            </a:r>
          </a:p>
        </p:txBody>
      </p:sp>
    </p:spTree>
    <p:extLst>
      <p:ext uri="{BB962C8B-B14F-4D97-AF65-F5344CB8AC3E}">
        <p14:creationId xmlns:p14="http://schemas.microsoft.com/office/powerpoint/2010/main" val="138559084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9647A7-1F3F-FBA1-A325-57FD27A1CB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225A2C0A-72D6-C09D-F129-EC3C6DAD7CCF}"/>
              </a:ext>
            </a:extLst>
          </p:cNvPr>
          <p:cNvSpPr txBox="1"/>
          <p:nvPr/>
        </p:nvSpPr>
        <p:spPr>
          <a:xfrm>
            <a:off x="0" y="136314"/>
            <a:ext cx="6849367" cy="276999"/>
          </a:xfrm>
          <a:prstGeom prst="rect">
            <a:avLst/>
          </a:prstGeom>
          <a:solidFill>
            <a:srgbClr val="FF9900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2/10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8" name="CasellaDiTesto 4">
            <a:extLst>
              <a:ext uri="{FF2B5EF4-FFF2-40B4-BE49-F238E27FC236}">
                <a16:creationId xmlns:a16="http://schemas.microsoft.com/office/drawing/2014/main" id="{8939A4F8-61ED-1811-AEE8-29C2B9F123F0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7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Miscellany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32253623-0BBF-9A6A-C297-AA0F76616080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52A9E206-8826-A4CA-FB5A-7B594291A467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A370D4FB-663A-C369-1141-A66D648AC39F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D90ADE07-57EC-A0EB-96D1-D68597D3392A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F5DC146-E426-CFC2-672F-BEFB96FABD06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F185E263-04B5-D6F9-7C40-73A8BAE06A19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8E926EB5-395F-13C2-739A-3D81529C6134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77BCBF84-0693-497D-6603-B193D1B2109D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12C84450-C65B-69F6-AFCD-9BD34CE99949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77650646-46A7-04CD-7B8C-CA222C9D6352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95C26513-9E31-A1B6-1324-D13E32A85CB7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C2A14C2-79FD-A929-B206-CEA00C8D9BBD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9FAF1F3E-71F8-D1C8-7817-E414EB1F7216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D4ABFF72-2EC8-3F99-BBBF-D36984DD6E79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1" name="Connettore diritto 20">
            <a:extLst>
              <a:ext uri="{FF2B5EF4-FFF2-40B4-BE49-F238E27FC236}">
                <a16:creationId xmlns:a16="http://schemas.microsoft.com/office/drawing/2014/main" id="{C19E2D5F-038C-41D2-DBF8-71CA419C4F22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558042D9-7A57-FA1A-3B61-7A4EAF2A1F26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0AC1A638-6A1E-CEC5-880B-67408B4BDE24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53A4E6C9-2796-0263-2B4B-E0D61016D9A6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29B38695-1862-433C-695C-328D8AC1B97A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78089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0EE6A-D4E2-E501-3F0F-9696AE872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A6E9DC1E-2216-C11F-89CA-4765A9EE9652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9900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3/10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en-US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6F21E641-910E-7AAA-1D04-79A78173D7E0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0" name="CasellaDiTesto 4">
            <a:extLst>
              <a:ext uri="{FF2B5EF4-FFF2-40B4-BE49-F238E27FC236}">
                <a16:creationId xmlns:a16="http://schemas.microsoft.com/office/drawing/2014/main" id="{6E1B6CA5-E82B-988B-FA7F-5F63748D8C6E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7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Miscellany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690374F3-39AC-362E-6BF0-C129679F461F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21634487-185F-7E2E-1DD0-0B48F10A057E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B9232AA7-FCA6-5E1B-F8D4-46E07B04E469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C4DED808-9129-C727-429F-A510D5A88C7C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F861C9A2-5EC5-828D-9328-D2DF0A1F0A15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3F4B7899-4550-1AB1-B68D-DB6E791D3DC1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5941CC1A-86C2-67FA-E1F3-EFCA29D9F1F0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F07EA2AA-C88E-F558-31F8-1BF04C92DADA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E0F534F8-032B-A6F9-5ABC-2C10C86D6256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82031CC6-2F9C-9C16-F86D-605DADBA65C8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E5661E03-0B42-90DB-B627-F14B52AB7A90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F7ABBCA6-00E5-82F3-61FB-FD68E2FE72A4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4424FCE6-F204-97AF-0F0B-D09BC9418E85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E7A34092-DC62-671D-699F-B72A43649C9A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4F5599EC-9F9D-6D21-5FBF-D58C6AE7321F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F4E75453-264C-5818-383C-16F8F40A82F8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D3273E59-A385-46FA-CA35-B19094667355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66566781-EFCD-6AF0-3E7E-5E44D5A1E381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12996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0E1C0-4B1F-E015-CF5F-398A20E23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59D99CF6-FDC6-CA3A-8F01-B4B44330017D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9900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4/10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A33724EA-FD7F-6014-9254-1FEC8D4358F9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5" name="CasellaDiTesto 4">
            <a:extLst>
              <a:ext uri="{FF2B5EF4-FFF2-40B4-BE49-F238E27FC236}">
                <a16:creationId xmlns:a16="http://schemas.microsoft.com/office/drawing/2014/main" id="{22265F1A-DC1F-39C2-8985-334FBFD49E4E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7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Miscellany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B0D3A2A7-4CF1-1D12-70FA-55582FB8A0F3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F02E20A0-A25F-A85A-51CA-FF8B93A3B41D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9F1E2F44-C9A8-4ADE-1807-C52A663A5F0E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2BD0357A-2195-57F4-FEA8-39CBC80F09F6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19F172FB-7CF3-B3FE-4225-7733777EB70F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D8D6E97D-462C-7427-4216-B970B709F1AB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D8B74FEA-EF01-AB54-EEBC-2E86A16EC2F0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1A906722-B5E3-E569-B5A4-2DEAF7864748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521D4A3C-79FB-0883-CA74-CCDEA435EBED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D4F3446E-6FC3-4FBF-789A-EC48F82A8F6A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A9BEBF96-FC76-5A18-191B-D6ED2CF7172E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3523AA23-9252-3489-BDD3-520F9A631290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60487D8A-3F43-7DD5-2E16-BD9D9B1DF94D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A1206F78-9C8B-BB08-7ABF-030E2C5EA80C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E5ADD8CF-278A-2C7A-5008-713C89F6335A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370987D8-ADE0-5510-2104-AA1E6C7F765D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E4FE5C17-83D9-C161-ED04-21D4EE8B564B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4013C409-05C8-A940-C826-A7F302331464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17151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B9730-6DB5-6239-2197-97DFB98A6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E977D7F3-75F4-C0FF-D132-EACA9AD217CE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9900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5/10 -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94F6E74-FAA9-2F61-D6C7-368562CD35DA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2" name="CasellaDiTesto 4">
            <a:extLst>
              <a:ext uri="{FF2B5EF4-FFF2-40B4-BE49-F238E27FC236}">
                <a16:creationId xmlns:a16="http://schemas.microsoft.com/office/drawing/2014/main" id="{BE0FF824-161C-FF11-7070-A55FDED24657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7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Miscellany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746AF782-F817-A398-E014-D76B4BC6CFF7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2E195023-0ED9-0E82-9CBD-4E60A6E46E50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B900B525-41E2-E2D9-575F-A0CC7DCA03BE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1D263E4C-185A-BD93-198E-E0373E7606B4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0925AD4A-B477-2767-74A2-957B7A1202E3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532B1B05-2320-B543-3B98-6C3FCA2E9564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78F58EAF-1752-A166-A156-1970A455C636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7FE2F4AF-3761-59D1-ED8C-59A61B8D1DD6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83897035-2BC9-6896-3D86-ED38F2C9BBBE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E9EB0BE3-2041-9B55-910F-70E408FC6D0D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79D312B9-CCF1-FC18-B164-BC23AFCA1C4A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59EA7157-780C-4658-8262-3FBBA07FB9BC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17EAF110-2619-581C-F9C5-CD0F4858E54D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480D1CBF-C13A-439C-1ED5-8C3D65B1AED9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B7F150CD-88CB-A1EC-AAA3-66FC9A279B7C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FC54E737-5DE5-4DB0-0920-9EC3058F716D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03B65901-3D7B-F341-2D68-C88FFF3F669D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D6855BE2-62E4-50A3-4AFA-7C268E9DF0BD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70022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B92A3-68AB-24AC-3B5D-8236FC46C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3B6A592D-CBF2-A842-7744-26F6809A6283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9900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6/10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D415E42-0400-0867-E907-3643144868F0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3" name="CasellaDiTesto 4">
            <a:extLst>
              <a:ext uri="{FF2B5EF4-FFF2-40B4-BE49-F238E27FC236}">
                <a16:creationId xmlns:a16="http://schemas.microsoft.com/office/drawing/2014/main" id="{12B3DA63-E7CD-B46C-961B-2A440EED21EA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7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Miscellany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23B4E70B-9D6E-705F-5F62-D5BAE5EB60B2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B92DA133-CA5B-913C-6F61-033589F0D8EA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58FC535B-008B-A7CD-3DC7-20E2BFA430D2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367FDC7E-5A83-1F9C-CBC6-B8EA761923F9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A7C46174-8567-2ABF-0DEA-10A9C73B9830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81D8CA7C-8E1E-63E1-8047-4F5C29C1F2E5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E1726DB1-E0C6-091F-64DA-11DC4D7086C8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D2E8976A-57D7-20BC-C760-524A032B8F22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558BDFB4-90EB-C27D-5A6F-A8AD255B4F73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A2F731C1-6DCC-8EBA-F467-51765B83EF54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4F8FF83E-6E56-121F-518B-D7D3E725E1C1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B36F05AB-D497-8D4A-37FF-0F6E94672BA7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161CC422-942D-41EB-AC36-F9482F4ECB17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806BAF2E-397A-222A-7A35-B02F7D0288CF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95CBC397-F8A1-3923-1817-4E1F4F1DE041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C2935D95-9EA5-ED83-11A5-1D80104C6E8A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1E3EAB27-16A2-F216-8BBF-5E52B9D1B94F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CB9D1233-6BC7-4317-E7B9-54645F9EB827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47502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150CEF-AB72-D05A-07D5-34FC49688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95443804-E4F4-0E57-EED3-54CDDA9EABBB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9900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7/10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BA560E0-26A3-386E-2AEA-9A54ADF99FE2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6D16CCF2-64F3-8478-8D3A-D72974515418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7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Miscellany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472414F9-976F-4A9B-5678-1CAAD13E804A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7F8C8F27-F297-83B4-35D4-C6F20F60D9E1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CFE09046-7992-1EB4-C1E1-F4A33A6D2CA7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B7181954-8FB0-5CF2-27EE-070286DE205B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93F47F39-D2F1-3851-88D6-E3C5B2F0E47A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A484F666-D6B7-A005-4055-40E0731C52B7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B683D6F7-5027-32F2-6253-4B39386935B5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8FBFCC5F-57CD-99AF-5083-7D1EFB06C269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05BFA1A7-1AFF-5611-E28C-29776022A85C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7AD784F2-BDF0-525E-5BA2-372830880513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55A5A534-BDFD-A97D-B50D-3F3BA03CEE44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4B499C98-2FF1-15C5-779E-1EC935E81A63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52CE60FF-74F3-696D-1E83-45358E2FBEDD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4B51F9D6-E742-CADE-752F-58CFDE7C0FAF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96A4F9D5-2248-1AF3-1878-76D45E5D1A1B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F8B2E64B-F3AA-18B9-2E56-2F490D3ABBDA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56CC5A6A-89E7-021A-724C-455FFB4DE036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E1968639-9198-4CC9-40EC-363D1A4EEECD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40839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C17FA9-4CF9-D32B-2EDD-1E5FB4F076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50D7F46C-E010-391A-1221-472BB3D88035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9900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8/10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A963432-77EE-3B47-F7E5-D16D4C9DE748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4670EB32-78AE-D294-13D3-744D9509FD6F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7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Miscellany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A251EBC6-8FB7-5029-D052-07186BD525AA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9B271079-9517-A11D-10FD-DEC840887B3E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106D99BD-63A5-17DB-1C13-CB30118B92EE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6060D244-91B6-EB7C-16CB-A9EED6608C34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AC03FF32-ABA0-7D8C-F801-939E5C080713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3C25AEDA-E0BC-BC23-2A7C-850E0D8A74B3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9CB2C856-A091-DC17-BB4D-FB8DFC36C304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FD84CAD4-F2D2-6097-ED5E-15A6C00DD7CF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D73B4285-6E7A-F019-19D6-85F819AA5C5E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A1B3AFD2-43D6-CA89-8A0C-56BC7C5635E7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38B46962-960D-22AC-B626-C36768BE8459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0BDE5AE2-DA78-E8B4-45B5-C6B0C595B685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937432C4-A507-B733-EDE8-4A053A0037A6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976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9BEB90-0AC9-F4CC-F1FB-2A66C54D62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183CC8E4-F356-B357-3391-93F6533B8919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6D7A8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6/10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AC978BA-4C6F-F529-2980-F87EEF49D5A6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3" name="CasellaDiTesto 4">
            <a:extLst>
              <a:ext uri="{FF2B5EF4-FFF2-40B4-BE49-F238E27FC236}">
                <a16:creationId xmlns:a16="http://schemas.microsoft.com/office/drawing/2014/main" id="{C884091D-24FA-7E55-8AD8-E024EC0B3BF8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1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Historical research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769EE6D1-405E-409A-03A6-69771D200DAF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4261AC3A-EB62-C6D1-584D-A0A6990880C0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DF6B01F9-5C4F-6053-126D-47F68D23ACD2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1C131DEE-DBA5-0E66-0425-C5A46069815C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C5A6C5F5-71A2-7715-A97F-A42E320234C5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F27E4875-CF96-5521-3BE7-E3E91A81A7C6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0980C67-4EDF-D7A8-C732-A201FE8F7ED5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72E7971-1C7C-A321-FF88-4D41BA420E7E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39C62CC8-BD56-B085-8338-347AE7F149B1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91376AA0-DC10-1825-6F7F-BBF85CB386BD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C75F7F7C-AE19-A44B-24C2-4D3FB86A8CF0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EB688558-621F-3C04-C8FA-287D8A7E8D34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CDBCC19F-FD3D-E628-C815-701D7378BB95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1AB98803-6E76-506E-E2F3-A304662F36F8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BA359B35-B5D9-4843-9A8A-2A0395F4BC5B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86FE352E-2604-CAB1-E8D6-1D9293AB4FB3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56805433-B8F5-EB9B-E758-31A31965920B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6799D16F-BCF7-69AE-FA34-ABF755CEF8EA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37472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A9699-DC2F-62F4-A2AF-5EA5987BC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B373E3A3-1529-E575-8897-58B3AB8C2EBB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9900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9/10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69D0C3F-1718-6296-7D32-036EA6CA0BCC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B1BD2F8C-4308-4886-4C72-2FC655427C61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7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Miscellany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40A6DE1B-BE60-2E5F-09F7-8E1434F892C7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9AF5A63F-7786-A05A-D90D-2F544F9318A2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36882A5E-2B08-76B0-247B-9C652D388554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CDF754D8-BC81-7FC8-ECDD-FC55F27CB4C7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67F8CD20-3512-61D8-A5F6-50E9EC6B4C34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DB77D868-329B-33DB-1AA6-CD6A8DC239A0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B44199F3-AFBD-4D89-EE4B-36CCF8276408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C1E548DC-0F41-48D4-79A0-9819373B89F1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439157AB-BAE4-C181-5398-152AB815500F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D43B2290-5E8A-3F25-AEEF-FE1EA8A7512F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125903B6-E73F-CD83-F1F7-0AE62FD3E17C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E68D993E-C9A7-DDA6-A78F-32BDDD445AEC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EF2CDAE8-D1E6-3A26-B910-02C82275BE0E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25816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CADDE-0E6C-FBAF-0AA4-36650266F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DC35FF58-E1C4-A58E-95DC-86FCF8CB7113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9900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10/10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06C7659-BB75-A478-14F4-07392016695C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121043F7-0812-3E50-65DC-523405A32D7A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7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Miscellany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B3B5348E-1188-D711-B705-F2E40F317DDE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5FD794A9-B2D9-A48A-18FE-E8430E4C1BF8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1E599C43-74E6-BD1D-2C48-E76C99690A64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4C77F9EE-6516-41A7-9536-1F97EECF4C3E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0829B1B9-93D9-6413-3785-E3C8BC279E05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78379E4B-2D7B-74FF-03CE-2355CF56FF7E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65A2E7C3-D655-0EE7-E71F-22116FBEF217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2F7680BF-7B2B-D19C-89A5-7762129977E2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BC56B84F-68A9-1C68-34D4-F27CD0826D74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0577CE78-BECF-4E56-9F24-F2118962D631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E29E3D17-1B84-DA6D-ED29-E27D34135B2B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59D5FBE2-773C-E853-7C0A-CC13095CB022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097D23F1-DB1B-B918-14E7-5EAD298AE9B5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055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EA1CF9-A8DC-A72B-F183-DD8B80E24C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1402EC98-1F0C-552D-0083-103F7404FDC0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6D7A8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7/10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DD96F60-9097-B819-2A83-DACA56197339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21409294-4F9B-7323-239F-96A386F29491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1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Historical research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5FAAF866-55DA-A573-903A-781CA48D3252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8D5D68E9-C068-E780-BCE0-A4ABBD716301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9D0A9C4F-8049-D863-7DDB-4763CD101950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A94FACE3-3705-FB8E-D9B9-AF464BA17C0B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85EC0922-28C2-70CE-FBE4-7CC7B38E16FE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F7078252-A275-C050-7279-2C0BEFF42D8F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B757B1F6-2A94-8CAC-EB7C-2EA744D4B4A5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6D3292A2-411D-7D4C-8C8A-D35CAE74BFDB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08C11765-5DBF-1ED9-3409-0E2A20A1F944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B51874CB-3D72-C02A-74AC-8FD4B2F7020B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36DF66E6-DE19-8DD8-E6D4-C400A7575E5D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E8B90301-BDDF-40C8-03E2-B49162C1A4FA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AB4B88A3-24B1-BC12-B7FA-64C195BA4D55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10FF6193-338B-EC12-5C27-4B1A55A0AC45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2619270F-75D0-7837-DEA8-1B6AB40A0C6F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27635A74-837A-7ACE-7561-4A13FE0FF74E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98074563-3EE2-50DC-C3E7-84D22C4C61D7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FBF9EBFF-05BA-4828-0DF2-0F7A0E77C10F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247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9CE15-95BF-8E2F-25A7-CB6417949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06C1144B-E9A3-1F3F-0B20-63C92FFABA65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B6D7A8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8/10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6DF1554-D680-923D-631A-496136F1735B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D4A08293-9B08-FEA3-B423-5AC2CAB88D1E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1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Historical research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uppo 27">
            <a:extLst>
              <a:ext uri="{FF2B5EF4-FFF2-40B4-BE49-F238E27FC236}">
                <a16:creationId xmlns:a16="http://schemas.microsoft.com/office/drawing/2014/main" id="{430AFF37-E06C-18D1-04BE-6E9F8118406B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5BA09B09-2481-7221-A854-15C9BF625B7A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75BFE9B4-6A1A-B25C-097B-796C8664547F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FF59EA9F-3D1D-356F-5D81-7B31233AC242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BDFD1246-65D2-7C84-304A-6D00F8E0CDC3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DB56D63E-5536-C265-FDDF-8BC4552286E6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17" name="CasellaDiTesto 16">
              <a:extLst>
                <a:ext uri="{FF2B5EF4-FFF2-40B4-BE49-F238E27FC236}">
                  <a16:creationId xmlns:a16="http://schemas.microsoft.com/office/drawing/2014/main" id="{F0FDDE3B-E4F3-9F14-71A5-5F0CFAC6018E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966B9416-AC32-59B3-508B-9D1A30C1F807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2" name="Connettore diritto 21">
              <a:extLst>
                <a:ext uri="{FF2B5EF4-FFF2-40B4-BE49-F238E27FC236}">
                  <a16:creationId xmlns:a16="http://schemas.microsoft.com/office/drawing/2014/main" id="{D647ED88-7957-500C-70FF-F8437C5A0207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ttore diritto 22">
              <a:extLst>
                <a:ext uri="{FF2B5EF4-FFF2-40B4-BE49-F238E27FC236}">
                  <a16:creationId xmlns:a16="http://schemas.microsoft.com/office/drawing/2014/main" id="{4AF7C36E-F8B1-2B30-7693-104C477E1AC3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E32D063-F259-FBAB-61B6-E83BB71C564A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6ADCE82-DEBD-8008-2723-215C91B89296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8288D85-C803-34A2-1623-4CD3A0A60B8B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4962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2022">
  <a:themeElements>
    <a:clrScheme name="Office 2013 - Tema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Tema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1099</TotalTime>
  <Words>17180</Words>
  <Application>Microsoft Office PowerPoint</Application>
  <PresentationFormat>Presentazione su schermo (4:3)</PresentationFormat>
  <Paragraphs>2562</Paragraphs>
  <Slides>71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71</vt:i4>
      </vt:variant>
    </vt:vector>
  </HeadingPairs>
  <TitlesOfParts>
    <vt:vector size="77" baseType="lpstr">
      <vt:lpstr>Arial</vt:lpstr>
      <vt:lpstr>Arial</vt:lpstr>
      <vt:lpstr>Arial Narrow</vt:lpstr>
      <vt:lpstr>Calibri</vt:lpstr>
      <vt:lpstr>Calibri Light</vt:lpstr>
      <vt:lpstr>Office 2013 - Tema 2022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Valeria Croce</dc:creator>
  <cp:lastModifiedBy>Vincenzo Cirillo</cp:lastModifiedBy>
  <cp:revision>42</cp:revision>
  <dcterms:created xsi:type="dcterms:W3CDTF">2023-02-02T08:43:12Z</dcterms:created>
  <dcterms:modified xsi:type="dcterms:W3CDTF">2025-03-21T16:07:36Z</dcterms:modified>
</cp:coreProperties>
</file>