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9E464-87E7-8277-5790-41EE8AB5A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2A091C9-FB2B-06DF-858D-DC2D817D6E5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09F82DE-F1CC-D37E-786D-4105C459841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DA9DA9C7-021C-97D4-C60C-E50DA8CD93C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98D063B5-F57F-B63C-8F95-7C06486F1F7F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3086F70-9F61-5D73-41D2-1165CB54CA20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D6CDB7AB-5C11-A6EC-E2CD-BCD7303185D1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175D3F6-BED1-6E2C-B45F-F50375113A1D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26CFD8F-8967-3203-289A-7C8EAD6BA142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2EB75B8-68CC-47F8-2614-E55B347EE14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E3F02415-B9F9-9B49-3D82-79A4BF9CB03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DB028D6-6609-5B3D-CB79-C5AD502EB1CE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9F18DBD3-CB44-6E22-230B-EDAF47B1828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C6A9E9A9-C57F-0765-E9BF-A4D187486400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BEED7F9-BD2B-F70C-70CF-483AFAB43887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D0478DC2-8DC4-0087-24B8-DA70A931456E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2D82BBB-FE03-B2ED-89DA-E38B69BBF7F4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177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7DCDF-C0EF-5BA2-4A37-D94AD254A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E66B350-7C73-231E-5EED-00F42B9B6CC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3E445D-08CB-729A-445F-F0448B375A2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C9568BF7-40CA-B4EB-CD74-785B3C0FE77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6D91F13-67EE-0829-4039-60006B7B59E2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1CADD663-296C-094C-6EE5-982FB46BC834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F51EA4D7-BEC5-93BE-DA4A-6FFEA26C2A22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A45B30F3-6F84-0E14-231E-B9CA0E7B475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46CBE073-4B0D-F8FD-F333-C9EA24E1DE2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1D5A320C-9CBD-F373-E94B-C8FAA3C7108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9A5CB8E4-B0E7-70E2-7912-96D186B58669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C16EF5CC-6282-0C13-ED81-F7A41A094F79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8" name="Connettore diritto 27">
              <a:extLst>
                <a:ext uri="{FF2B5EF4-FFF2-40B4-BE49-F238E27FC236}">
                  <a16:creationId xmlns:a16="http://schemas.microsoft.com/office/drawing/2014/main" id="{36C4182E-B925-4742-6BC4-B4A8B9D8E708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diritto 28">
              <a:extLst>
                <a:ext uri="{FF2B5EF4-FFF2-40B4-BE49-F238E27FC236}">
                  <a16:creationId xmlns:a16="http://schemas.microsoft.com/office/drawing/2014/main" id="{609D7AE3-1D98-79A0-1E80-15A1C427267D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DA7BBA9-F5C9-94A6-317A-52FC36BE47D0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2270B97-5EB3-A999-83D2-30344885A9E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3985D6E-39F2-117D-3513-0B67D93898F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680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6A8C4F-6D95-2DA0-1AA2-057FD8DA2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38A3F162-20C3-3D40-2936-5461D78FA0BF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E49C79A0-CCDD-1097-C2E6-A6B40F8F312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378573ED-094B-9F83-94A4-09F38CE552F3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CFE2F3"/>
            </a:solidFill>
            <a:ln>
              <a:solidFill>
                <a:srgbClr val="CFE2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A4C8C5EE-DFD2-F71F-A09B-B56E423F71CC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E52251EE-4A44-3A9D-2CA8-ADB48AEFF2DC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335FDE1D-94C1-F26E-5881-EB7CA7175B11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EA98F54-00F4-EC71-281B-2D397555443C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C358B4-740A-CC77-7E5B-EF45ECE4AFD4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06D93B12-7AC6-A240-B3A7-9C89A0BBFEA3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T4</a:t>
            </a:r>
          </a:p>
        </p:txBody>
      </p:sp>
    </p:spTree>
    <p:extLst>
      <p:ext uri="{BB962C8B-B14F-4D97-AF65-F5344CB8AC3E}">
        <p14:creationId xmlns:p14="http://schemas.microsoft.com/office/powerpoint/2010/main" val="4004855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88C2E-4834-5527-252C-9866376EF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D8B96D5-6B5A-2CCB-80B2-679071005AA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03690E98-44FE-DC53-5096-1A33985F815C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630D3FC8-E90B-4B3C-C42B-ABF02A38F0E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EF25574-76AE-18C1-3886-5D175A771B5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C2D5AE6-FCE9-C401-9E4E-F3916B5F0794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4C539010-C235-BBA4-7DF2-4191F554F1FB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F7480FE-6B31-1E48-A7EA-AA14354245D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913176A0-E233-BA4D-82A8-BAFAE5EDD86D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3E0CBD7F-05BE-53EA-4ECC-AC5651861A1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93DEAE1-D344-CC88-DE7A-9B9218D2725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3E8A8B1-5AEF-2A62-554E-BC66EF1E732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B7A74BD-36B8-B956-D9F2-2CB88CC4C5D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DE89876-A3CD-D17B-9BC8-1C7FF1AB820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13E5C47-0732-FF94-62DB-1082BBF0347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C8BB2889-62C0-FA63-7931-1E176B210EEC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EC999E8C-76CF-6EC7-DC9F-CF0722D1B1A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EEC561D5-B902-07A0-893D-A7D6E23B1376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0D99AA98-9541-9243-F424-DB2FD888BE5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14F7856-4C49-44C9-739D-CA0EA228221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C26AEDD-C19A-848B-477D-DC6297FACFA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22D16C4-2DDD-704F-AFE1-969F370C073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0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0DEBE-BA33-64CB-EF8F-B72F9C555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287C01-EEDC-D40F-79DC-3813728513D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DF6A593-E6FB-1984-C21A-9057D8ACEDD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75126D19-3CBD-C315-D539-5AC16F0D7542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17B09FA-425A-3B5B-BC57-D3FBD878426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F69A67F2-54FD-DCEF-5118-00605F56FD8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42026D38-D289-240A-069B-4C52B443067D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907D6DE7-0494-87D7-F76E-353A70588F6A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A166B8D-70C1-8B27-6E98-3ECF2AA31B0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FD44311-E06F-13A4-FD24-43DC6DD873E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219B870-CA9F-53DE-9463-64E4694EE8C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4B9CFA5-CA1C-6700-914A-E95D0C83792A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B230E72-6182-5E36-46F0-42C8E9240A3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163422B2-EE4C-F136-4231-2ED6321B9A7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99647E9D-58C4-09EB-26AA-39BE0F95204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62B8F8AA-9F85-FB3D-6537-F2F82C0F3B7F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6DAABB1-C83A-2994-FE80-06F2984B08C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BBC5CB6-953E-E59B-B43A-0CA90D1E3517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730A7CD-DE58-CE1A-7A6A-A023D9AA54F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E8CA8C5-F0A4-5359-8F78-C89210CB1DF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347431-11C4-FDED-181B-59B1943C9DD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12B677F-5145-9933-2FCD-AA2A1F4C0C6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185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F230D-7A9C-28E7-E11E-60479DECD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216A13F-A995-1370-4B61-D9E49D17169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E57D726-FCE3-8483-876D-1D8104EE7F3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DEC62020-B83E-EE3F-E7B6-E00681EA4DB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769D0EA-F42B-DFE8-320C-5D09D782C5E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7922282-579C-3445-F2DD-AB5B0D0B0B5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537EF1B-7EC9-37AD-CDF7-9EFA3C3F1B7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01F2B92-64D9-3529-E52D-E96E7F5D54A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A8418F6-9E98-673D-95C4-92141EB1DF24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DCD1D83-9E92-6564-5E19-DB9C324B6A9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09FA300-CD29-8964-389E-0AE140F7E534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6B4C746-BE7B-B66D-73C0-BD70F31E65D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99BCC6B-597F-D8DE-2D6C-E2BA99928A0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1E45EE5-4273-781E-BD99-5C6F85B0FEE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461C781-5D28-6114-5300-93D06E129BD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6BB86FC-1AE7-44E5-3843-693EF9C5858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FEF63AA-D284-0681-0947-3993A3236140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C8222474-C839-B476-93B9-ECDF45B8B65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0ACD3FBD-8153-1191-A4CB-2B1344DA9C12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A1ACA53-9A13-F454-083A-E5C102D3CA1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EBC542E-39E1-FB86-FAD7-B4BEC1EF554D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A2B7B290-5829-44CD-0115-F44A1D177CB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685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1DA24-C1EC-BACC-5532-D0C82821D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F92718-FAEA-D502-CD52-0C1B9230D21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01A2894-1229-A560-0ED4-5E722235E44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7B512D9-7BF2-6041-1F14-22A4E835164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C8C3D76-52CA-0437-204F-8BB0DD7D97A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F460EEB-15D6-7A0B-3767-4590E07F91E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6EE94CA-772C-2A68-CCD4-5AF0773A884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BC31153-2F69-1092-05D7-CDF3D71372C5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BADFF24-F5BF-75CB-C8FA-9C03C3B8D0F4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154004B-4329-24D7-8A6B-16A630B433C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C74150E-A8F1-40DF-0AFE-4A9915031D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FADE064-12B6-7565-60BA-98A2F86DC1F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0C0DF3B-2560-6FDC-2B15-FF3E50397130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2C0429B3-B935-CADF-5652-9A91262DD1F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BFA38269-5A42-5A1F-A3B9-917B851C11C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FC6D82C-1A05-64F9-350F-305B25FC3E13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6EDB22A-851C-DE20-A32A-DEDC83711F1A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B4D0AB-9C14-9048-945E-E43E06A9322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21AD91B-FDC8-C6FA-479C-944918537E6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78782A4-8EE9-DFF5-CA02-C291084750B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9CF021F-6703-AB07-9B58-AF31D0AE0C2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5456C8C3-9BB6-0605-4A37-F2EB0869A3B5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168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2634C-CEAD-C317-08D0-A3576343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D9992D-C206-EB31-199D-84557F97A8D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A131E7E-B69A-CBD1-8783-CBF2DEA25D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D1F2438A-8E31-F810-8800-373B0538874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DC32965-75C6-2B14-9C01-FAF62FBD544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6E8C610-39D6-FDC0-411A-123DF0F9FC7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088F0467-BB12-B4B0-BCFA-B72E53C99914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335E125-72D3-EE88-4A5D-2ACB2399B00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7728A28-79EB-48C0-31DB-6A7B3AF3A3C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A70B092-EF63-0470-F60F-DC673D13B8B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5DF6879-FFE7-CD37-560D-4BBFF21EE01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07672F4-370E-C78A-7CEE-1EF7D1F7454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96A4D6C8-626D-7165-0EC6-53E8A181C96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A168788-53B2-AA74-66C0-1BDCD942D8DF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FCAFE15-1BF5-8371-A76E-081C690D375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E26BD0C-C7BE-E9B3-1CB1-8CE0915A95C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3DDAF22-FFA9-1A61-66D0-DF12537A56D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64DA0B5-99CE-8A41-A597-93E52F6998C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E07EB3E-D419-94A2-B42C-9DF49803C31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2F03378-3A96-D5B2-0FB4-C441E8B8D0E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D2261BE-E444-A5EB-42EE-0CD2D385B184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796E56A-42DB-79F6-A05C-0B0E55F3BD4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18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03DEC-96B1-9D17-D646-ECDE7C577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09E44F8-2A88-8D0F-6C7D-0F08BADF289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29C9013-5ABB-4927-AE6E-4701A33DB795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0413773-28D3-FC62-7B1F-AEEF9551CD1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719F3EF-7C92-E7B6-F22F-3DDE86BF01D8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D222AA70-CD3C-C045-CEA1-D2CDF608902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0A5968AC-F6C1-E42D-B4B3-AE303FBC117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AB2D82A-2C3E-E4EC-6E19-DD29219C66F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57503D7-A40F-FA19-DD33-E4E936F5D85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E48E573-A23F-2154-72F4-771701D4F543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FDADE08-BCDE-3FF9-32D8-53C543D69C0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494994F-9E36-0B31-BC0D-7C8443D55C2C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EE5A7EF-D0CE-904C-D490-0992D001199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59909F6-EDB5-2607-48BF-65C2A7BAB92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B686A6F-E9DF-EE04-C3A0-ADB13AB210E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3F43C17-ABAD-2CFE-3CFC-FC98B7A019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263AE7B-7E8C-9F28-BC2E-CB83739CF0F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915CAA2-678E-A526-65B8-5707640DCA5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D9A7CC2-8480-8EDC-17F7-24E92270525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E126765-BBCF-3270-8FF2-6BA3CAE438B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94ED5FE-BD3B-3062-EA71-3E8589E0303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8298D28-9723-FFFF-3DD7-9C6FADD2A2C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620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A2A10-371B-F280-4CBD-BB87C7CAA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45E9F7-0C7B-334D-3890-6B96B4330A2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579D8F7-E8ED-C1F8-78F2-A7AD1BFF49C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BD9D539F-CF39-B866-E791-D9D591ACE482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6D311FF0-83A4-34CD-3A16-AB82566EB660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FD8D510-5120-32E1-1FD5-60549890E81A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7D249974-BBC1-267D-0371-8220BF272B46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52D98AB-10CB-B600-8CA0-82F78844F0A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B1E26B2-5795-E86F-F526-9CAEEF86D449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CFB62F9A-FBBF-18D6-A9BB-131B3F327E12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C8B11CEB-798C-6B67-1F67-B6AA4F0FD512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F2486C12-6A49-B507-C9E4-C2FC4688BFFB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2DBB36DE-3884-C7D5-4F2D-0A7569FD65C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DD9DE445-F757-00E8-257B-19A5F0B459F9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28271DD1-6C8C-DE15-CF36-857AA338FC4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F67C621-D758-EA96-D2ED-E5E03083922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06762CA-7F3B-C225-A5A8-0445146BE7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13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2906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2025-03-22T18:56:00Z</dcterms:modified>
</cp:coreProperties>
</file>