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256" r:id="rId3"/>
    <p:sldId id="266" r:id="rId4"/>
    <p:sldId id="258" r:id="rId5"/>
    <p:sldId id="259" r:id="rId6"/>
    <p:sldId id="261" r:id="rId7"/>
    <p:sldId id="260" r:id="rId8"/>
    <p:sldId id="267" r:id="rId9"/>
    <p:sldId id="268" r:id="rId10"/>
    <p:sldId id="269" r:id="rId11"/>
    <p:sldId id="27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731B4-1B8A-D876-DC2F-32886BD7C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9EF3765-DB1B-F6B9-1E5C-A76B9E28DF5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5DF0906-5668-A0E7-5ADE-0D077F4BF2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373A910-70E2-9805-F987-BB1F9580958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23EE66EC-47C5-EB40-39DE-BEF9DA6DC668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2CE65829-C103-A09B-67FB-9453BCEE93AE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B8B02CC1-8394-52A9-7CD1-067630D968C8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AB9732A1-92A8-6615-9B92-DFEBCC1BB6A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A2401B7-58FE-F3CA-A5C2-0FB8BE6CF3DD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8F09993-2718-B3B0-8176-E757E7D175C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C1DAC3FD-442B-A7D0-4321-A40AEC99C64A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3AFDE134-33FE-7C1E-4D5E-E7F62F0942BF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BB83DAB-524E-D65A-6EEB-8AB652460CD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3896357-AD7C-73E4-4132-125FCC2A743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92CF1897-8257-A719-01F5-D37ACE9FCF18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5DC9F0B-56D7-A6C7-493F-FD896DFDE72F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D9446FF-F790-3754-9443-4A005FECC5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33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0AABB-0226-F2EB-C743-8FF4A6C34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45BD337-A14B-CB53-360E-B3259CE8933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99EC5C4-3E31-BFA6-742E-E2F8525D105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0D5EC81D-72B0-CA00-A32F-E1B2EC3DB0F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5B5F228-1934-D30C-5A65-DEBAB8D7653D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6134189A-FC03-AB73-3497-7F93091B34F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4B905D6D-9DC6-C66B-0545-441358DD62A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C3C59DE-4157-F63D-45FE-EC72E209C7BD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8D60A52-8B0B-19DC-846A-7C249EFBCD8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55720C0A-8F82-9BE7-32D9-83B50FB4C45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F63E80FE-1C4F-0520-36B3-68C0F26797FB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93E49E2-2C2E-1CED-90E5-E6D318920FAE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731A34B-EC19-1798-0300-33068F73A6C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0642FC1B-63E0-9B03-8A92-FBC2EE2BC97A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6C888DD1-CC79-B6A7-9016-AE7A21B060A4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1EABB80-908D-5198-84B6-09C02897BEE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B486D58-33E6-CB62-F8CE-F9A832A83BC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79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CDAB3F4C-CFA5-D8A9-932B-94C2992BAD66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1741FF6E-5250-CEFA-F420-6C8B01337BE9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C0490871-802C-41C0-0D4B-35F5BE7D50E4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B6D7A8"/>
            </a:solidFill>
            <a:ln>
              <a:solidFill>
                <a:srgbClr val="B6D7A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3A1BB89B-561F-23D7-6E4C-0D2D119E6C82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47F3F366-582F-7498-90D1-C170735C1752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9A3AB82E-BC95-3C4F-BB71-88CEA352DAD0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9B95D85-04C4-048E-9DB2-942DE10A2E3A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352469-B15A-0955-3C4A-432F7A793ED2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E27970D3-8E06-991C-80C6-FAA0ABA2DE8D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T1</a:t>
            </a:r>
          </a:p>
        </p:txBody>
      </p:sp>
    </p:spTree>
    <p:extLst>
      <p:ext uri="{BB962C8B-B14F-4D97-AF65-F5344CB8AC3E}">
        <p14:creationId xmlns:p14="http://schemas.microsoft.com/office/powerpoint/2010/main" val="333297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90851-A3E2-0951-FB8C-F8C0ABF55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8E8CEAE-9165-37D2-5EAB-C404383959A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1DE85D98-8249-92FB-FB9B-B81637F8760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A9EC1AB7-E475-9C72-2FA8-691E8254207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74937D6A-2EBF-6BFB-599F-1DFC0339621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A0E25A31-17C9-E0E1-A838-4432956AD3D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94D33BC2-51FB-AF70-85B9-3D26CC9737DA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100217DF-3165-56F3-52B5-1F28649E006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EFAF820E-E18B-703C-89DB-05596C8FCBFD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9068602C-DB7D-5850-298D-546C3F93997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85571B7-700D-E5B6-EB86-9E61B22CED0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6E1A52C8-8BF0-743F-83B6-730CF74FABD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6F1CE54F-B4D5-FEDA-607F-8F3029601BB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93ECD32B-665B-961E-5D8D-F80A338D39B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B8348F88-3F0F-C4DB-BB3E-CEC6BD126C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D4DAB9B1-A02C-925D-7259-B3AD0A8DC3A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6" name="Connettore diritto 65">
            <a:extLst>
              <a:ext uri="{FF2B5EF4-FFF2-40B4-BE49-F238E27FC236}">
                <a16:creationId xmlns:a16="http://schemas.microsoft.com/office/drawing/2014/main" id="{C0A3B10E-F19C-F3A5-F994-ED8112E8EC7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diritto 66">
            <a:extLst>
              <a:ext uri="{FF2B5EF4-FFF2-40B4-BE49-F238E27FC236}">
                <a16:creationId xmlns:a16="http://schemas.microsoft.com/office/drawing/2014/main" id="{C239591B-BF72-B606-8D1B-4BF7B1A8294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EA2446C5-7D3E-E960-24E8-23D60FA8551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28F493-B37B-54CE-955D-E079F717975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0C45CF-CC9C-0A20-0706-A9DB0ECCF2A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12B201C-3D2B-EBDE-08F1-972ACF7F0629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56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9179B-9313-B3A1-D995-F65A3506F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17FC2EA-DCDE-292D-B52C-4335EF0C720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3562B25-1DEE-5191-4BD5-C975E493F46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9C699EB0-A2E4-BB44-6F22-7F6B9C71BC4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42B171D-E9C8-CC05-43BC-8734FFC6640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C2EFDF7-6010-B8EC-B9F2-F0A20B7EA8A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CF165E7-A019-6D42-D419-2DFCAF94C5B3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9724F0-5B43-A05A-C973-0705D9CB7BF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635258C-AA46-9245-ED7E-AA810FB97BD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D341CCE1-AB28-58E2-AFD9-EF6818A67AD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701B3B9-B6C2-2C02-8C28-63BA3AEA4C6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E3EBA78-1017-89A6-7058-7D87CA30C74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464A1F-A5F9-D7FC-AC60-E9FEB74CF92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5EBBA9C-D470-0A12-F21A-B7B112A8A97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9A504AB-2DC7-844C-1CA4-ED2A51890A6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9535EC4-7C43-5112-3E38-9B23BCA05B3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59AF7E8-ED6D-2412-3530-3480F4A0AE1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6C312DB6-4F1F-7D92-AAAB-B86C7BF3C229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B071FF8F-A38B-7D65-585A-7307811A127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ABBA010-6191-BC30-4E4D-EE23FFE2562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25FCEAE-D279-FF0E-AB3D-C5C6AE89782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E02759E0-EB82-94BD-565B-998D78F4747B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578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6BC46-9A0C-BDE9-3008-8FA7E9A2E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58BBFA7-19C4-DF3E-7E30-A9980E0D0B4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1CFEF71-6478-2717-F95B-025C996AEDE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70BE6F22-FCE6-800F-5EEB-FE16727214F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9FB5B2C-A850-E921-0948-F44E5DBE971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7F79C00-83BA-E693-631B-9E3310876E17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961C787-2E76-11CF-53A0-3CFE39ED4545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32380D5-568E-1139-ABC2-1F55F59523CF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2A0CF4-D843-FBE6-F6C5-7263908CB54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5248FC5-42FA-269A-C2B5-1791385F5DE8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9571C03-E87E-BD98-4EA5-F2C07AC5893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996AD4B-6004-A41E-5464-50D83708147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33B6A6B-AA49-6EA3-9B50-0C67BD9C0989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2F8F33A-0914-BE45-D0AD-24CDCBC5795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3E25232-E63A-C7CE-387F-B1AB574C93DB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03DD0AF-ADF6-B7C2-545A-F76EA791ADE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A53FA0B-EC3C-8A01-E33A-C64B8F3EF5E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8395902-2AA7-4A7F-410B-F8CCE693CC74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47D9C7B-689E-2105-2B6C-6693BD88E245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DFF6279-D9E4-FEA4-38AA-F6F52D55E18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E8BA584-53C0-2FA6-ED23-0E0F15EDD97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2D21FCA-705E-BA50-1F7C-7EF5E76924A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04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C3C5F-E5E7-0817-9D17-3E430832F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BDA75C5-4C31-B5FB-8B00-9AC265BF59A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419F953-254E-2D29-74B7-50679CA2360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FCE721F8-9150-735F-1723-1BF12D73853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EE8AB89-DF3C-2586-D12D-9371B82F0C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B7E9735-7241-1658-DBA1-4CD383ABF33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BD62E6B-6555-8538-C9D5-3C8E1570325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27AE8189-8183-4651-FC21-00E7FB93A40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B16C2AC2-314D-FC84-923E-7A18D9BEE0A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265927A-8862-EB84-A5E4-3CE44CF255A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3124C30-33F1-2FF4-21BB-6904F7A5C99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3E5B46F-BFED-BFE4-262B-1344CDEAC5F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FEBBC2C-B0D6-7B21-9983-EAA51E16E32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C3562E8-A3B1-C1FD-1895-0181A01EB95E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7974B0E-7E11-8F51-5E18-DF96E9F92128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A9E6CE5-1819-05F5-89E2-25FBDE2F7F89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B845B7E-2060-CADC-2190-E7C64B56F33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0C9729AE-68D4-9226-4316-B25CA3B3013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F0319DA3-1559-75AE-6EA7-43F470268E8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48EA3A7-BEB3-F04C-FA37-291A8B98215F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1660CCC-C2D8-06FC-D294-C918C26E8AE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9155FAA-BA75-D29B-C2F2-C96F75A1D6A5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404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BEB90-0AC9-F4CC-F1FB-2A66C54D6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83CC8E4-F356-B357-3391-93F6533B891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AC978BA-4C6F-F529-2980-F87EEF49D5A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C884091D-24FA-7E55-8AD8-E024EC0B3BF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69EE6D1-405E-409A-03A6-69771D200DAF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261AC3A-EB62-C6D1-584D-A0A6990880C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F6B01F9-5C4F-6053-126D-47F68D23ACD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C131DEE-DBA5-0E66-0425-C5A46069815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5A6C5F5-71A2-7715-A97F-A42E320234C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27E4875-CF96-5521-3BE7-E3E91A81A7C6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0980C67-4EDF-D7A8-C732-A201FE8F7ED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72E7971-1C7C-A321-FF88-4D41BA420E7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9C62CC8-BD56-B085-8338-347AE7F149B1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91376AA0-DC10-1825-6F7F-BBF85CB386B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75F7F7C-AE19-A44B-24C2-4D3FB86A8CF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B688558-621F-3C04-C8FA-287D8A7E8D3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CDBCC19F-FD3D-E628-C815-701D7378BB9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1AB98803-6E76-506E-E2F3-A304662F36F8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A359B35-B5D9-4843-9A8A-2A0395F4BC5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6FE352E-2604-CAB1-E8D6-1D9293AB4FB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6805433-B8F5-EB9B-E758-31A31965920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799D16F-BCF7-69AE-FA34-ABF755CEF8E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74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A1CF9-A8DC-A72B-F183-DD8B80E24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402EC98-1F0C-552D-0083-103F7404FDC0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D96F60-9097-B819-2A83-DACA5619733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1409294-4F9B-7323-239F-96A386F2949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FAAF866-55DA-A573-903A-781CA48D325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D5D68E9-C068-E780-BCE0-A4ABBD71630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D0A9C4F-8049-D863-7DDB-4763CD10195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94FACE3-3705-FB8E-D9B9-AF464BA17C0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85EC0922-28C2-70CE-FBE4-7CC7B38E16FE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F7078252-A275-C050-7279-2C0BEFF42D8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757B1F6-2A94-8CAC-EB7C-2EA744D4B4A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D3292A2-411D-7D4C-8C8A-D35CAE74BFDB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8C11765-5DBF-1ED9-3409-0E2A20A1F94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B51874CB-3D72-C02A-74AC-8FD4B2F7020B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6DF66E6-DE19-8DD8-E6D4-C400A7575E5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8B90301-BDDF-40C8-03E2-B49162C1A4F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AB4B88A3-24B1-BC12-B7FA-64C195BA4D5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10FF6193-338B-EC12-5C27-4B1A55A0AC45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2619270F-75D0-7837-DEA8-1B6AB40A0C6F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27635A74-837A-7ACE-7561-4A13FE0FF74E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8074563-3EE2-50DC-C3E7-84D22C4C61D7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BF9EBFF-05BA-4828-0DF2-0F7A0E77C10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47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9CE15-95BF-8E2F-25A7-CB6417949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6C1144B-E9A3-1F3F-0B20-63C92FFABA6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DF1554-D680-923D-631A-496136F1735B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D4A08293-9B08-FEA3-B423-5AC2CAB88D1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430AFF37-E06C-18D1-04BE-6E9F8118406B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5BA09B09-2481-7221-A854-15C9BF625B7A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75BFE9B4-6A1A-B25C-097B-796C8664547F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F59EA9F-3D1D-356F-5D81-7B31233AC24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BDFD1246-65D2-7C84-304A-6D00F8E0CDC3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DB56D63E-5536-C265-FDDF-8BC4552286E6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F0FDDE3B-E4F3-9F14-71A5-5F0CFAC6018E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966B9416-AC32-59B3-508B-9D1A30C1F807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D647ED88-7957-500C-70FF-F8437C5A020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4AF7C36E-F8B1-2B30-7693-104C477E1AC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E32D063-F259-FBAB-61B6-E83BB71C564A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ADCE82-DEBD-8008-2723-215C91B89296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288D85-C803-34A2-1623-4CD3A0A60B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96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2897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2025-03-22T18:48:49Z</dcterms:modified>
</cp:coreProperties>
</file>