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332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107" userDrawn="1">
          <p15:clr>
            <a:srgbClr val="A4A3A4"/>
          </p15:clr>
        </p15:guide>
        <p15:guide id="3" pos="56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B4A7D6"/>
    <a:srgbClr val="FFD966"/>
    <a:srgbClr val="CFE2F3"/>
    <a:srgbClr val="AEAEAE"/>
    <a:srgbClr val="F4CCCC"/>
    <a:srgbClr val="B6D7A8"/>
    <a:srgbClr val="8A8A8A"/>
    <a:srgbClr val="5F6368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692" y="102"/>
      </p:cViewPr>
      <p:guideLst>
        <p:guide orient="horz" pos="346"/>
        <p:guide pos="107"/>
        <p:guide pos="56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299" y="53"/>
      </p:cViewPr>
      <p:guideLst/>
    </p:cSldViewPr>
  </p:notesViewPr>
  <p:gridSpacing cx="540000" cy="54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3DB74A0-6CB6-F36A-89B7-AC44EDA6E1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8693C-8DC1-1E21-891A-B0D93BF327B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E91C4-08D2-4E47-9733-33838F62B5BA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D0693E-9B9C-D170-5CA1-FEE64296AC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2C58B8-E496-4789-31E6-2C2060A0F0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7CEAD-84EE-4338-B8A0-DD33B232934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95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2A0A0-CFCE-402E-814D-31FEA2590B7E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5C861-57DF-45CA-9F5A-6E4CE1DC67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032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1880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721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9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143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352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959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523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3151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06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5590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615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387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o 19">
            <a:extLst>
              <a:ext uri="{FF2B5EF4-FFF2-40B4-BE49-F238E27FC236}">
                <a16:creationId xmlns:a16="http://schemas.microsoft.com/office/drawing/2014/main" id="{04196A0D-78E3-5B5F-31D5-36D090931028}"/>
              </a:ext>
            </a:extLst>
          </p:cNvPr>
          <p:cNvGrpSpPr/>
          <p:nvPr/>
        </p:nvGrpSpPr>
        <p:grpSpPr>
          <a:xfrm>
            <a:off x="166264" y="1090796"/>
            <a:ext cx="8852210" cy="5429722"/>
            <a:chOff x="166264" y="964160"/>
            <a:chExt cx="8852210" cy="5429722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C854A437-FCD2-0EF3-0BFB-18356FAEA5E2}"/>
                </a:ext>
              </a:extLst>
            </p:cNvPr>
            <p:cNvSpPr/>
            <p:nvPr/>
          </p:nvSpPr>
          <p:spPr>
            <a:xfrm>
              <a:off x="210595" y="102928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E08DD7DE-C0BB-B905-8001-C06F88FB9109}"/>
                </a:ext>
              </a:extLst>
            </p:cNvPr>
            <p:cNvSpPr/>
            <p:nvPr/>
          </p:nvSpPr>
          <p:spPr>
            <a:xfrm>
              <a:off x="210595" y="158897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81F3DC94-F01F-B85E-6DBB-1EEFC174DB44}"/>
                </a:ext>
              </a:extLst>
            </p:cNvPr>
            <p:cNvSpPr/>
            <p:nvPr/>
          </p:nvSpPr>
          <p:spPr>
            <a:xfrm>
              <a:off x="210595" y="211505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E980FAC1-5C6D-43E7-C6D7-79866AA0CE3E}"/>
                </a:ext>
              </a:extLst>
            </p:cNvPr>
            <p:cNvSpPr/>
            <p:nvPr/>
          </p:nvSpPr>
          <p:spPr>
            <a:xfrm>
              <a:off x="210595" y="2641133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CB1C962-71F8-BF08-0856-59B9C4EE4EEA}"/>
                </a:ext>
              </a:extLst>
            </p:cNvPr>
            <p:cNvSpPr/>
            <p:nvPr/>
          </p:nvSpPr>
          <p:spPr>
            <a:xfrm>
              <a:off x="210595" y="3175450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BD66DBAC-82C3-A4AA-005D-D312125C4D35}"/>
                </a:ext>
              </a:extLst>
            </p:cNvPr>
            <p:cNvSpPr/>
            <p:nvPr/>
          </p:nvSpPr>
          <p:spPr>
            <a:xfrm>
              <a:off x="210595" y="370153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1B1D29A-D42A-5E03-B4DC-62CC17AE1809}"/>
                </a:ext>
              </a:extLst>
            </p:cNvPr>
            <p:cNvSpPr/>
            <p:nvPr/>
          </p:nvSpPr>
          <p:spPr>
            <a:xfrm>
              <a:off x="210595" y="422761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07D763F0-6593-4396-736C-22FC0F91616F}"/>
                </a:ext>
              </a:extLst>
            </p:cNvPr>
            <p:cNvSpPr/>
            <p:nvPr/>
          </p:nvSpPr>
          <p:spPr>
            <a:xfrm>
              <a:off x="210595" y="4805449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B00A6C17-74B7-82FE-B3CE-2EF5FA823A1C}"/>
                </a:ext>
              </a:extLst>
            </p:cNvPr>
            <p:cNvSpPr/>
            <p:nvPr/>
          </p:nvSpPr>
          <p:spPr>
            <a:xfrm>
              <a:off x="210595" y="5331530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A871302B-4FCC-2727-7686-075BBFB4C803}"/>
                </a:ext>
              </a:extLst>
            </p:cNvPr>
            <p:cNvSpPr/>
            <p:nvPr/>
          </p:nvSpPr>
          <p:spPr>
            <a:xfrm>
              <a:off x="210595" y="5857611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416B6AD8-EC97-52D9-1A14-4D227253F38D}"/>
                </a:ext>
              </a:extLst>
            </p:cNvPr>
            <p:cNvSpPr txBox="1"/>
            <p:nvPr/>
          </p:nvSpPr>
          <p:spPr>
            <a:xfrm>
              <a:off x="210594" y="108047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</a:t>
              </a: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EA1FD71A-B5F0-A1F4-266A-48CB385F97A4}"/>
                </a:ext>
              </a:extLst>
            </p:cNvPr>
            <p:cNvSpPr txBox="1"/>
            <p:nvPr/>
          </p:nvSpPr>
          <p:spPr>
            <a:xfrm>
              <a:off x="657977" y="1132426"/>
              <a:ext cx="26790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Diapositiva 1 | </a:t>
              </a:r>
              <a:r>
                <a:rPr lang="it-IT" sz="900" dirty="0">
                  <a:latin typeface="Arial Narrow" panose="020B0606020202030204" pitchFamily="34" charset="0"/>
                </a:rPr>
                <a:t>copertina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0E43C03D-DAED-820E-A1E8-6892C76572F9}"/>
                </a:ext>
              </a:extLst>
            </p:cNvPr>
            <p:cNvSpPr txBox="1"/>
            <p:nvPr/>
          </p:nvSpPr>
          <p:spPr>
            <a:xfrm>
              <a:off x="193936" y="164016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2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49F37A7B-9379-C633-207E-D791F17B6116}"/>
                </a:ext>
              </a:extLst>
            </p:cNvPr>
            <p:cNvSpPr txBox="1"/>
            <p:nvPr/>
          </p:nvSpPr>
          <p:spPr>
            <a:xfrm>
              <a:off x="210594" y="217272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3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A788ABB-F8F3-D8FF-045C-30659479F922}"/>
                </a:ext>
              </a:extLst>
            </p:cNvPr>
            <p:cNvSpPr txBox="1"/>
            <p:nvPr/>
          </p:nvSpPr>
          <p:spPr>
            <a:xfrm>
              <a:off x="210593" y="270528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4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CC45393-A459-9120-C628-5A577DC51890}"/>
                </a:ext>
              </a:extLst>
            </p:cNvPr>
            <p:cNvSpPr txBox="1"/>
            <p:nvPr/>
          </p:nvSpPr>
          <p:spPr>
            <a:xfrm>
              <a:off x="210593" y="323040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5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20E5C4E0-CF24-7AA4-B286-D6371BC85144}"/>
                </a:ext>
              </a:extLst>
            </p:cNvPr>
            <p:cNvSpPr txBox="1"/>
            <p:nvPr/>
          </p:nvSpPr>
          <p:spPr>
            <a:xfrm>
              <a:off x="210592" y="377420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6</a:t>
              </a: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6F7ECB04-6028-CE8E-CE8A-93673E31E9FD}"/>
                </a:ext>
              </a:extLst>
            </p:cNvPr>
            <p:cNvSpPr txBox="1"/>
            <p:nvPr/>
          </p:nvSpPr>
          <p:spPr>
            <a:xfrm>
              <a:off x="210592" y="426204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7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21031FA8-2B43-861E-AF45-D359B50A48EC}"/>
                </a:ext>
              </a:extLst>
            </p:cNvPr>
            <p:cNvSpPr txBox="1"/>
            <p:nvPr/>
          </p:nvSpPr>
          <p:spPr>
            <a:xfrm>
              <a:off x="210592" y="486068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FC8068B8-FBF2-5790-B19D-AD78AAFA9F59}"/>
                </a:ext>
              </a:extLst>
            </p:cNvPr>
            <p:cNvSpPr txBox="1"/>
            <p:nvPr/>
          </p:nvSpPr>
          <p:spPr>
            <a:xfrm>
              <a:off x="210591" y="540448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AB61E2A7-3976-5E47-8807-C4B51EC40C1B}"/>
                </a:ext>
              </a:extLst>
            </p:cNvPr>
            <p:cNvSpPr txBox="1"/>
            <p:nvPr/>
          </p:nvSpPr>
          <p:spPr>
            <a:xfrm>
              <a:off x="210591" y="589232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0F03AD86-6054-E454-4380-C69725D24AB0}"/>
                </a:ext>
              </a:extLst>
            </p:cNvPr>
            <p:cNvSpPr/>
            <p:nvPr/>
          </p:nvSpPr>
          <p:spPr>
            <a:xfrm>
              <a:off x="166266" y="1547053"/>
              <a:ext cx="8835553" cy="31976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91E00B4-63D8-D59C-6471-F22ECFFA4C88}"/>
                </a:ext>
              </a:extLst>
            </p:cNvPr>
            <p:cNvSpPr/>
            <p:nvPr/>
          </p:nvSpPr>
          <p:spPr>
            <a:xfrm>
              <a:off x="166266" y="4744749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1FF38487-694A-9229-E6A5-85F3986A7226}"/>
                </a:ext>
              </a:extLst>
            </p:cNvPr>
            <p:cNvSpPr/>
            <p:nvPr/>
          </p:nvSpPr>
          <p:spPr>
            <a:xfrm>
              <a:off x="166264" y="964160"/>
              <a:ext cx="8835555" cy="5780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6445E157-A926-4196-A44C-6ED02335A633}"/>
                </a:ext>
              </a:extLst>
            </p:cNvPr>
            <p:cNvSpPr txBox="1"/>
            <p:nvPr/>
          </p:nvSpPr>
          <p:spPr>
            <a:xfrm>
              <a:off x="655009" y="2270293"/>
              <a:ext cx="272594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2-7 |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questo gruppo di n. 6 diapositive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(dalla n. 2 alla n. 7)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articolato in sezioni tematiche così ordinate:</a:t>
              </a:r>
            </a:p>
            <a:p>
              <a:pPr algn="ctr"/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Oggetto di studio: breve descrizione;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Stato dell'arte e riferimenti bibliografici principali;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Metodologie di ricerca: descrizione;</a:t>
              </a:r>
            </a:p>
            <a:p>
              <a:pPr marL="171450" indent="-171450" algn="ctr">
                <a:buFontTx/>
                <a:buChar char="-"/>
              </a:pP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Conclusioni: obiettivi perseguiti, raggiunti e futuri.</a:t>
              </a:r>
            </a:p>
            <a:p>
              <a:pPr marL="171450" indent="-171450" algn="ctr">
                <a:buFontTx/>
                <a:buChar char="-"/>
              </a:pPr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Il numero delle diapositive dedicate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ogni sezione tematica è a scelta dell’autore/i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per un totale complessivo di massimo n. </a:t>
              </a:r>
              <a:r>
                <a:rPr lang="it-IT" sz="900" b="1" dirty="0">
                  <a:latin typeface="Arial Narrow" panose="020B0606020202030204" pitchFamily="34" charset="0"/>
                  <a:ea typeface="Calibri" panose="020F0502020204030204" pitchFamily="34" charset="0"/>
                </a:rPr>
                <a:t>6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diapositive.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81F10CB7-0F4C-A4CE-4E38-00278314F534}"/>
                </a:ext>
              </a:extLst>
            </p:cNvPr>
            <p:cNvSpPr txBox="1"/>
            <p:nvPr/>
          </p:nvSpPr>
          <p:spPr>
            <a:xfrm>
              <a:off x="685283" y="5043196"/>
              <a:ext cx="263885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8-10 | </a:t>
              </a:r>
              <a:r>
                <a:rPr lang="it-IT" sz="900" dirty="0">
                  <a:latin typeface="Arial Narrow" panose="020B0606020202030204" pitchFamily="34" charset="0"/>
                </a:rPr>
                <a:t>attraverso l’uso di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brevi didascalie</a:t>
              </a:r>
              <a:endParaRPr lang="it-IT" sz="900" dirty="0">
                <a:latin typeface="Arial Narrow" panose="020B0606020202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e di un apparato iconografico costituito da immagini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(fotografie, disegni, cartografie, diagrammi, …),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 q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uesto gruppo di n. 3 diapositive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(dalla n. 8 alla n. 10)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dedicato a un approfondimento del tema trattato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scelta dell’autore/i.</a:t>
              </a:r>
            </a:p>
          </p:txBody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AABF4390-1E9C-C51C-6833-A296B979522D}"/>
                </a:ext>
              </a:extLst>
            </p:cNvPr>
            <p:cNvSpPr txBox="1"/>
            <p:nvPr/>
          </p:nvSpPr>
          <p:spPr>
            <a:xfrm>
              <a:off x="3340792" y="1137771"/>
              <a:ext cx="27969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 1 </a:t>
              </a:r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| Cover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8" name="CasellaDiTesto 37">
              <a:extLst>
                <a:ext uri="{FF2B5EF4-FFF2-40B4-BE49-F238E27FC236}">
                  <a16:creationId xmlns:a16="http://schemas.microsoft.com/office/drawing/2014/main" id="{2693952F-B7A8-B265-0212-7C9F6A3DDFFF}"/>
                </a:ext>
              </a:extLst>
            </p:cNvPr>
            <p:cNvSpPr txBox="1"/>
            <p:nvPr/>
          </p:nvSpPr>
          <p:spPr>
            <a:xfrm>
              <a:off x="3340792" y="2296051"/>
              <a:ext cx="2796976" cy="1769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2-7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this group of no. 6 slides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(No. 2 to No. 7)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will be divided into thematic sections arranged as follows:</a:t>
              </a:r>
            </a:p>
            <a:p>
              <a:pPr algn="ctr"/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Study object: Brief description; 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State of the art and main bibliographical references;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Research methodologies: description;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Conclusions. Objectives and future developments;</a:t>
              </a:r>
            </a:p>
            <a:p>
              <a:pPr marL="171450" indent="-171450" algn="ctr">
                <a:buFontTx/>
                <a:buChar char="-"/>
              </a:pPr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The number of slides dedicated to each thematic section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is at the author(s)' choice for a maximum total of 6 slides.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  <a:p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9" name="CasellaDiTesto 38">
              <a:extLst>
                <a:ext uri="{FF2B5EF4-FFF2-40B4-BE49-F238E27FC236}">
                  <a16:creationId xmlns:a16="http://schemas.microsoft.com/office/drawing/2014/main" id="{6F313776-450F-7133-FDA6-00507614064F}"/>
                </a:ext>
              </a:extLst>
            </p:cNvPr>
            <p:cNvSpPr txBox="1"/>
            <p:nvPr/>
          </p:nvSpPr>
          <p:spPr>
            <a:xfrm>
              <a:off x="3380956" y="5043872"/>
              <a:ext cx="26388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8-10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CasellaDiTesto 39">
              <a:extLst>
                <a:ext uri="{FF2B5EF4-FFF2-40B4-BE49-F238E27FC236}">
                  <a16:creationId xmlns:a16="http://schemas.microsoft.com/office/drawing/2014/main" id="{818E48DC-CE56-67A6-4C94-9F37B518C83B}"/>
                </a:ext>
              </a:extLst>
            </p:cNvPr>
            <p:cNvSpPr txBox="1"/>
            <p:nvPr/>
          </p:nvSpPr>
          <p:spPr>
            <a:xfrm>
              <a:off x="6137773" y="1114857"/>
              <a:ext cx="28807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 1 | </a:t>
              </a:r>
              <a:r>
                <a:rPr lang="it-IT" sz="9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Cubierta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1" name="CasellaDiTesto 40">
              <a:extLst>
                <a:ext uri="{FF2B5EF4-FFF2-40B4-BE49-F238E27FC236}">
                  <a16:creationId xmlns:a16="http://schemas.microsoft.com/office/drawing/2014/main" id="{125C5582-539D-BB2E-49E5-AC037B53C752}"/>
                </a:ext>
              </a:extLst>
            </p:cNvPr>
            <p:cNvSpPr txBox="1"/>
            <p:nvPr/>
          </p:nvSpPr>
          <p:spPr>
            <a:xfrm>
              <a:off x="6137773" y="2286701"/>
              <a:ext cx="288070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2-7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este grupo de diapositivas nº 6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(nº 2 a nº 7) se dividirá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en secciones temáticas organizadas del siguiente modo: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Objeto de estudio: Breve descripción;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Estado del arte y principales referencias bibliográficas;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 - Metodologías de investigación: descripción;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Conclusiones. Objetivos perseguidos;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y alcanzados/evolución futura.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El número de diapositivas dedicadas a cada sección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 a elección del autor o autores,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 un máximo total de 6 diapositivas.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2" name="CasellaDiTesto 41">
              <a:extLst>
                <a:ext uri="{FF2B5EF4-FFF2-40B4-BE49-F238E27FC236}">
                  <a16:creationId xmlns:a16="http://schemas.microsoft.com/office/drawing/2014/main" id="{B8DAA7F7-8640-48A2-3C3B-5C4CFB23052E}"/>
                </a:ext>
              </a:extLst>
            </p:cNvPr>
            <p:cNvSpPr txBox="1"/>
            <p:nvPr/>
          </p:nvSpPr>
          <p:spPr>
            <a:xfrm>
              <a:off x="6177937" y="5041310"/>
              <a:ext cx="282388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8-10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cxnSp>
          <p:nvCxnSpPr>
            <p:cNvPr id="45" name="Connettore diritto 44">
              <a:extLst>
                <a:ext uri="{FF2B5EF4-FFF2-40B4-BE49-F238E27FC236}">
                  <a16:creationId xmlns:a16="http://schemas.microsoft.com/office/drawing/2014/main" id="{EFBECA09-FC25-1BAF-C14F-53556810825A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986128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6959FE63-2F95-21A2-A330-6312C4E92FE2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964160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6309D90-EF23-2465-700D-69D5386904F6}"/>
              </a:ext>
            </a:extLst>
          </p:cNvPr>
          <p:cNvSpPr txBox="1"/>
          <p:nvPr/>
        </p:nvSpPr>
        <p:spPr>
          <a:xfrm>
            <a:off x="641319" y="259510"/>
            <a:ext cx="26956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FORMAT PRESENTAZIONE</a:t>
            </a:r>
          </a:p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presentazione si compone di n. 10 diapositive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compresa la copertina.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Il tempo di esposizione è di massimo 10 minuti</a:t>
            </a: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FA341C1-67E0-FC2F-0D1E-8E8D0D160436}"/>
              </a:ext>
            </a:extLst>
          </p:cNvPr>
          <p:cNvSpPr txBox="1"/>
          <p:nvPr/>
        </p:nvSpPr>
        <p:spPr>
          <a:xfrm>
            <a:off x="3324134" y="273257"/>
            <a:ext cx="281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PRESENTATION STRUCTURE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presentation consists of 10 slides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including the cover page.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time for the presentation will be maximum 10 minutes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0D03EDC-715D-39D0-7A6D-6DDB622DA9CB}"/>
              </a:ext>
            </a:extLst>
          </p:cNvPr>
          <p:cNvSpPr txBox="1"/>
          <p:nvPr/>
        </p:nvSpPr>
        <p:spPr>
          <a:xfrm>
            <a:off x="6137767" y="259510"/>
            <a:ext cx="2864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s-ES" sz="900" b="1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ESTRUCTURA DE LA PRESENTACIÓN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presentación consta de 10 diapositivas,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incluida la cubierta.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Eltiempo de exposición es máximo de 10 minutos. 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406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6BF05-69BB-2841-F691-861334226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F69226C-3FC4-DA98-2697-72011D4020CA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D2E280B-3A88-728F-F2A5-F92C08002D9F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766F23CA-7BBF-97CF-1A39-465CF2E3D10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147AAA84-FAE2-2A3C-AD36-E36602D28237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93137DE6-9D04-EBB3-B562-34AAF52473B8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43B27CA7-E4E2-2E0F-7184-6CB200CEAD27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7699A41A-F909-5B03-420E-8ACF8A527E79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47B40DC1-FB0D-B084-54F7-190B1346345A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8757EC47-CEBB-31CB-6747-6C73E66DE4CC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3939BF1B-A56A-548B-E501-7386ADFCE9DF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C534D5B8-0BA2-CC8E-BFCF-134E3CEE5175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20C88363-8E69-8EED-5146-804572EC8F57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14634F70-AB57-6647-CA49-BF3ADA6325DE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C34EB26B-B661-4A1C-0B06-5C791D12CF1C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2794CDE2-0481-BFFB-BA05-3C8D4CC31F64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C50FDE6-2AF3-D163-4848-0A68DB36009D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661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A5DA9-724C-6F1A-FD5A-127E38F7F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9C86A9A0-8C41-4AF0-8FB7-58B007A07BB7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A26399F-352C-9E76-38E8-7E0B8AE8DD17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C12F30AE-C48D-215B-2882-7A12C50891D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E4E12C0A-F2BE-C42F-6256-7379259E7604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364BB3A3-6297-D386-65D6-14D776B8BA0C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A4E973CA-8246-DEF7-D304-CB2F433EDEDC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94122B05-C977-8826-11FE-E773D1CC92DB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544FBB70-15DA-83AE-5589-C5468E0D4406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4FDD970A-2436-4C84-C0FF-94B23A684F85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AC34B87C-716D-5D5E-1ACB-56B51E478B40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7EEEBE42-1A46-D55D-D622-9FA6764B926A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C8328320-E901-DD05-0FB8-75372768544B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124F3AB3-1C25-90ED-DEB4-C84BF100276E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AEBF4E79-7EE7-CD83-4346-786589C426EE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BD2F6CA-88AD-E61F-B6E7-498F2C25E152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0ABD8B9-E6C5-0A93-DE4B-908F66C94C60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844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87EE7D-864F-E6C9-FA30-2BE6BDB79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2E1AC08D-2401-A080-C7F1-007F8C344E4C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4AD43376-4F85-8967-21FF-BB8FF7F75BDA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44AAB477-BDB0-A1D2-B0BA-2A7A58994258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F4CCCC"/>
            </a:solidFill>
            <a:ln>
              <a:solidFill>
                <a:srgbClr val="F4CC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8BC02A37-3064-5EA3-2DC1-AD638CDC91B3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2946FE96-6D14-E6D4-F366-064CCDE41D4E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86AAC399-C7C0-2D84-8939-1ED4819A7188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692D4DF-5D61-08F2-66EE-F04A6BE8B2BC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C7AE329-CF56-B091-BD74-48622CFB316E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2F2BB3D8-C93D-B0BE-AFE9-209A42CE365A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T2</a:t>
            </a:r>
          </a:p>
        </p:txBody>
      </p:sp>
    </p:spTree>
    <p:extLst>
      <p:ext uri="{BB962C8B-B14F-4D97-AF65-F5344CB8AC3E}">
        <p14:creationId xmlns:p14="http://schemas.microsoft.com/office/powerpoint/2010/main" val="3442156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590C8-389E-4A26-906A-26AA0E0AF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42F5487-42E3-DF14-275B-F374E1A10E3E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C34E19F9-3909-E1BA-4F20-1001DBA043B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828626B3-F81B-8B6C-F88B-27CC4DE2E92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1A9E0004-0491-1B55-13C2-07F5A34CB39A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75FA4D14-F58F-CACF-9F69-FFDB36FBCB82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78670777-EA18-9C80-7E68-96B20D788C0A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9169A0A9-5639-6643-EECF-71B29CE53062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BC8FD15B-7C00-A808-ED08-E944370643E2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4AC15744-2876-B9C9-5D0A-50D1CC8D56CA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930A9B0-24E8-34FD-452D-17111D872F05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08A75B1-7CD2-B56F-38AC-CADC2860872F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707B4A9-F25D-2913-1BBF-5272795242F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7AE9234C-B5E2-A3B2-E64E-1A83D4D7F6D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7C38A45A-155E-F1EA-8C80-6AD919C04B22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0B4CC86-61AE-93E0-86BB-2C5304F28B86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3884F5D5-E004-E40C-1B5A-81FDCF80C73B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B3456AA3-E1F7-B37C-388E-EB83DC9DDB11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84177D82-0B47-5E99-503F-7294C0601167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DA133599-57B8-0891-C3D8-1836DB7DB1E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4E0A42B3-A990-24B4-D3E4-8DC85F165E35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45336833-1754-3E37-A322-5B6B00B61C6E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929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A7F56-0FDF-708D-E679-260586E13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62EBD2F-2058-1B8F-9992-4E2882A7F2D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2B18BE0-C5F1-90EB-8D4F-704570F3318E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342C42A3-6C5B-F1CC-A9F1-18FB5B4CB776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DE391BE7-EAC4-EC02-33F1-9C29A78A540D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AC8186DB-CEF2-0296-8260-D7E9ED00A0C2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CF3D8363-4229-0D94-A155-0ED95AE21658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1D145492-9FF1-3F21-A635-688B1DAFB272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FFA0BC31-8728-946A-ED75-0464332C7C22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C30C3304-B9A4-ABDB-AA14-175CA836DC78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268C53E5-F91A-EDF4-2256-04511DF38B44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4A10ED4E-6CB9-4834-76E2-A04E5F029426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F3655AD3-3C68-C8A2-0F16-CC0BD8427D8D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F7DD0B86-3D2C-F83C-FF6F-140C331AB679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6546367-3D14-E9E8-8640-AF0D3C22F5DE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CF1CB772-151F-47A9-34DA-C1D8A1AB6321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2C2BDE93-3AC2-FB54-9F6F-80AA4B2716D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210D9F02-A97D-9722-F4EC-B00C716E8D2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993C5880-4633-C578-3BA1-598BA3191812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C8C6F05F-977C-8F58-B33A-D8A6252DE970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1D977A27-942C-D9AE-6BBB-8062F8615EBF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9CDBBF75-0B31-6CF0-24B3-51117E4B1CEC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034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7D8DE-4654-555B-B048-29F781C4F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199200A5-F078-C423-198F-89B3FD295686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FBEE6AD-3765-A04B-6BF8-8E103F92253E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18357860-CC04-4331-02CA-08C8666FC4DE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BC9DFF1A-1E56-376C-A8A2-E613DA57CC70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72E28F2-2BE9-32D8-F85B-648832832315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FE188DDA-3840-D882-F5A3-D713AAC3913C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6E3C01BA-8A1F-DE99-D75E-132942FA7C22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24BB0C31-28CA-C280-F562-C94E78706358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CC94BCE2-C8E5-6828-093E-AE88D815DABE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BFC6106-ABFE-8BF4-5203-86C487DCAC70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B5D17F4-E671-0A86-BEB8-213A326D2F85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C8B6FD14-ED5A-A2A7-37AE-B065EC3ECD67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7532BC4E-FD80-57C2-A4D4-86F150D22156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58765E95-FD3F-69F2-7E17-0752E7B4330D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49F1D293-49F3-7064-15B8-7DEDFC3FF361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93EF3B12-90AE-94A9-1054-B057D6C5FFBC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E71381EC-B98D-1929-B126-7466595F46E2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4ABB2E62-025E-2F1B-61CD-9B8D667E6D4B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98532946-CD07-B2AA-A998-FA0223C468A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62B1529-552D-EDF9-F427-0B5008E782DE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089C287A-53C5-A635-C96C-3D9DA3783264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896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6DD3A-0A7C-5088-F0A8-45A88425F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D549213-3D65-6488-9E64-4143FA90AB4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ED7AE16-F27B-33A4-5BE3-632E1407C7F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B9F58B19-02C4-554C-4133-4EAA0D2E2A11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36A89B0B-8310-B930-920C-9547E7E20601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EA2EEE86-3B57-7907-F20C-B00F365CB043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ADE39609-5809-0D6C-2BCA-5A031F5E827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EFEACB17-0774-02AE-BA6C-012C5BE50FA9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1008774C-CD44-1C6C-4003-8F7F33F57843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FD4B0DD-E8F0-1102-D1C8-A6FC5D5180D1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6138D89E-F4F1-6055-4491-B4F64597247B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EA2BF0E9-EC6D-1D09-F335-E4642F77D725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13DA7DC4-51CF-E6B8-6C4D-C5CE07066C3B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026AC190-0698-AA9C-7F05-B304767C622D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5665B5CB-D1A9-61D8-7E9B-97954A606B2E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7FFA90F0-D82D-98D4-9604-399EFBDDD9DD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BC79011E-D739-D8C4-1D96-65E307F0EB37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B399090F-897E-7130-3C8A-1528FCA1FA8F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4981ECB6-E201-FB9F-D788-3FDABA54D906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3366A287-F222-7010-C229-737A1FC52A4F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F166B319-C4ED-5409-0ADD-D227CD29077B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723BCC96-B8AE-97C8-D814-718740ABE8EB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538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87C900-83F7-C1A3-85D6-49C9B83D9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72D9BCE-7BB6-DB9E-9BE1-5F82F0166F8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BD96945-CA4D-30E5-D1B2-D240F2B06AC7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3AA6750C-423C-0573-5045-F3904E6E8AA5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BF31749-256F-BDBE-8C84-776A70FEDA2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33C1619-DF12-BD48-213C-E449A86BD7D0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2A8F0934-9260-F114-2F75-B935DEC0CAEF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15F1C6CE-FF57-01B3-95BD-D80D003C0DCC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4F8509F3-AD66-2970-9A75-89A0ED5DA61C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7B022313-0F81-12B9-EE8A-72D5440AD10A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509668A-FEA4-EB59-FC8E-0995EEC413E7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FCC3EE4F-B798-8D91-4B85-E99E042CCA4E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5B0088D7-C0AB-E259-BC06-92F574124004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9626575D-9391-A403-24CB-A01EDC76155B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10498DD-A9C6-523B-BBAA-8BCB32E0F321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02D92C52-1103-01F1-2D12-77D63B03F9E5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7F19B074-6C93-6664-DBCF-C007C9A57FF3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900C399E-9665-40B2-ABB6-8C8422864466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2AFE84F6-FEC7-4BDE-BA9A-DF61273E01D0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E3A9A07-DE38-2530-BCA1-7F793205E523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B56ABAA2-DA05-E10D-D40B-9530668AA7B2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9EA88003-FD2E-79CF-A8DD-CD04C3FFE842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49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D0CB5-F838-52D9-74AE-FFF8747D1A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4DDD260E-3652-2A20-FC72-A8F3404A2375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87254ED-9D8E-15DA-2C00-5C9D0CC42A1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197D1ED8-9155-4495-F8E0-4DCE6D9F312D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14D1D917-480F-5D01-47D5-8D8C4532862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38AADB3-64E7-FE64-84E5-2F0E7AB09E1D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37AD80F2-7FD4-8703-F09F-A4C0C6795E40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E2CB337F-87EE-E0EA-4A54-01B6D7B2A7B4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63954439-65E5-AC68-796B-288E99B660D9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C1E3C4D1-FF97-D791-FE8D-436F79E56D46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EACACE8-275F-039A-DB5F-7CDB127A94A0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1AC02B3-D519-803D-397C-B4AD1D9B56BF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E1234FDC-926E-525C-CAD7-5BB4A45EEBF4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F9B6DEED-E351-265E-BD66-27030AABEE7E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9A70932-51E7-610E-069D-598BE212E6B7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CD06366B-7ADA-DDFE-63DB-5BAF29B0F8CD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8B13286C-06F4-4A81-345D-CF7A74C425CE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7E3860E5-2AFF-7B86-9806-D0A5DFA780D3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D16F639C-16CA-6CA0-FFC2-F5736034F0C0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CA779014-68E8-E61A-18D9-56DB7047774B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1235C735-8A4F-FFD7-4BF4-0FE3D89286B0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8392EDDB-1959-65A4-6EBA-D9B73E6F1998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010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0245E-09EE-192D-5D57-36B5BC315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B82B5155-87BF-07F2-669E-6AE768913EA8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E925236-06C8-6C77-F2C9-5B3BD68CB8E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6B87F4B8-9604-E48C-2D58-0984311BF576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03D55E1-0858-3F5D-649C-90AC57E3A42E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EA1CF044-21C1-4636-6529-8913C7637E6C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90A5A9B8-9085-462E-1DB6-CE81719F5FB9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E900E405-1A5F-3DB0-834D-4D22B241DD24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240E32A9-CB3D-BD0D-60CF-163490084DBA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CC01E25-2BB8-9762-D54D-4DC8DD20C745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91982C63-76BC-A7BD-3D56-99E95FF4DA2F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268DF8E7-0716-EB86-4AC1-2F07DCD3FE03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E20DCA18-2695-5B78-5413-05D5F8030F9D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AF6022B6-FE61-2145-397A-E206F1F475A3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A722459E-466E-1E1D-FE90-47C8531EC911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13055E88-1BCA-9E6D-3701-8B566E5DD551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D20D6C0-9C91-2976-C9A2-AEA0895F0838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189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1099</TotalTime>
  <Words>2897</Words>
  <Application>Microsoft Office PowerPoint</Application>
  <PresentationFormat>Presentazione su schermo (4:3)</PresentationFormat>
  <Paragraphs>426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arial</vt:lpstr>
      <vt:lpstr>arial</vt:lpstr>
      <vt:lpstr>Arial Narrow</vt:lpstr>
      <vt:lpstr>Calibri</vt:lpstr>
      <vt:lpstr>Calibri Light</vt:lpstr>
      <vt:lpstr>Office 2013 - Tema 2022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Valeria Croce</dc:creator>
  <cp:lastModifiedBy>Ornella Zerlenga</cp:lastModifiedBy>
  <cp:revision>43</cp:revision>
  <dcterms:created xsi:type="dcterms:W3CDTF">2023-02-02T08:43:12Z</dcterms:created>
  <dcterms:modified xsi:type="dcterms:W3CDTF">2025-03-22T18:53:47Z</dcterms:modified>
</cp:coreProperties>
</file>