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5A992-E7B8-4623-F4EA-DB056FDA6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4CD27B-B6C6-B653-4D3C-4A8D987BF232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FBBC608-92CC-F605-9072-2C879A807668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8B4827F4-6AD0-17A3-0100-148EA4D2E63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69F143B9-D657-22CC-50C9-F373AAA13D8B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3C2BDD5-5B63-5F7C-DD4C-72B8B33C515F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2B39DEEE-E5DF-1F03-1A19-720DBB20D6D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A765953-6998-C938-C2D4-5AF37A87299A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36C00058-D5A0-E0CE-1627-54185BF91C0B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2ECC6F5E-2EA5-24A6-53B2-0ACFE24C70B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141A7AF-2583-9458-BB8B-2726A2754838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9EB0B1A-852A-40D6-40E5-EE410FCDE158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0A476DFB-9F93-F763-D1BE-BDA9E176D723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111B0036-2049-8BA2-C6FE-89405F9BF48D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15514F2-3EBA-85D3-BF67-5C47690D634F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435E7C2-8E9A-5C92-FAAE-6E67BBC610B6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958EECC-A686-0483-74EA-569E0A18EB93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463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7A7D8-2C08-634E-E4CA-32487968C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0A2525-38B1-B922-F4E5-5AD7CBBB902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84BCD7B-1B9E-F1D1-262E-455C887C9444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EFEC99E-123C-CCF3-1BD4-CECBFE6F5BE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E1503707-3DE8-1121-6C38-FF4D187F830F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6E806320-D2F4-77FE-548E-5784348CF3E2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D021D954-FD0C-0B02-0E42-C56829328F38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AA22D2E-BD7B-9EB3-0F15-DEDB6E0669F9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0C37B9F8-53B5-8449-7B2D-BA182740B031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91521ED8-E49A-0C30-6101-129BE5FAF3F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0DE49EA-6132-F5E6-91FE-B0A71948C7F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6A73E5EC-D597-F8CE-02D0-5773B2E93792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2EDE911-A864-A381-E46E-474A91230388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55075501-5066-23CD-D89F-CF3568D398C3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553B3472-C15D-F9E5-35CE-A0D048C73389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6C7165E-C37A-F7AA-9679-07004D30713B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EC60E0B-EC00-45EC-E102-4658FB295654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895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67B1BB-294D-0D10-3DA4-94FE40209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58C7137A-93CA-F06A-418D-0B336D7A8550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231C235B-55D3-4072-164E-422AA6B212AB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957A10A3-C5CB-CB16-8889-EBB1A95A6084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AEAEAE"/>
            </a:solidFill>
            <a:ln>
              <a:solidFill>
                <a:srgbClr val="AEAEA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B6129150-0466-7BD1-EA34-0C94BA97874C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1D41859C-6865-AA48-4170-B51037DEE16F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F3708C5A-571F-F1AE-58B8-284AB42B7F95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35C6DD8-E845-10FD-CBFA-F1458A680C3B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199FF7-4093-B86D-7A31-73D2803D3463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E30E9DB0-89BD-0D73-AC09-5E81514237E6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T3</a:t>
            </a:r>
          </a:p>
        </p:txBody>
      </p:sp>
    </p:spTree>
    <p:extLst>
      <p:ext uri="{BB962C8B-B14F-4D97-AF65-F5344CB8AC3E}">
        <p14:creationId xmlns:p14="http://schemas.microsoft.com/office/powerpoint/2010/main" val="1096072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EB8F1-D2A0-7A4E-69CB-8A6A9F106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058D14D-2E1A-CA72-1EB5-667B15F056B4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9618FD27-6128-7323-A31A-5C4B2D0173E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90053E32-5B70-E745-3805-DAE910BB3AE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AF657252-13FC-DE4C-B426-5C99ECB77F13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2ED7337-B5A2-44E4-4D9C-7EFB8C76D2F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6410939-35AC-34C1-C1BE-1969418B39FF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887878B2-54DE-A004-DC3F-D48E3FB4ABD7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1965BA9-C15D-F2D8-84F3-DF34A44E494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F463EAD6-7EE5-3B68-61CB-F50F028CE863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8B3E84F-1D4F-C84C-1687-66C304257711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D268AA-8F87-27F8-31CA-DD7CE73BAE4B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9C90CC8-A2DE-B4CA-22DA-37CF7D278D9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6429277-6A28-D923-45C3-41261F08DAB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91FA8AA-9BF0-1289-A050-8979C5EF9A0C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540C94A-636F-D490-DFAD-13011726659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25DE3789-6835-4C29-E4C9-315CB8EDA63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B60BCE2E-E0DB-B3EF-20B2-C377135CED75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6663FEE2-1CAC-08F5-7599-27EEE59377F1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3EEE051-9864-A32F-F047-9FBCADEFF28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12D1266-8323-6671-CC62-F0789294007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5930265-4411-7986-CD3C-597A3A071342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809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42E9B-8A5D-41A8-2661-2F4576FF3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4E5A399-D2B0-EF38-E0A6-472AD432E32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22B6D25-3DE4-7816-35A9-A424A14C1908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D5F15026-8D3D-9BAE-3350-51AA140E4E4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0AFD9A6-5BF3-B028-C988-5379FB64E0C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66904FEA-90AC-E6BA-E3FD-A62CC9986E59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6708C8BF-CD14-3B73-44C3-F45434BEB9EC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2E701D34-1940-6AE1-142F-4E3727BA598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6F7B147-BA36-622D-0D50-F0EC5196438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6BB7AC3B-1F16-1F91-1936-9082D843DC7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541E667-82E1-A145-EEC0-917176F7741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1088BB-87D6-1271-7097-B27667CA4ED8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F931A19-EE4E-F978-6DDF-BA59D71FCE8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C277719-F4F8-C2BA-931D-F00FBB0D4670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B5E2F15-398A-3796-B733-B61C994D319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295A5C6A-C292-D078-C13A-53CC1DEF7D55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990F600-149F-2D24-8FC2-610084F8AAD2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45E07C4-5A3F-F98D-614C-04E56D3BAA43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B2FF947-26EA-1B66-585E-1C8A7ED1607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E7EEAE8-8813-79CA-402A-484982D728D5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9E7ABFDC-C338-595D-BE86-A34A7740B951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40A66F6-1B58-F06A-9678-F63053355CC0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99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744CC-56BB-4964-5C43-766B997F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6408256-FBAA-C01E-9D62-9A0CC930558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5B08233-ED5A-30DA-F4B7-45B858F24DE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73FAD0CA-3E58-9E79-5144-85D52B25B34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A7174D3-09EC-D641-6800-19BAE731A60C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32D6E01B-1F00-00B9-9EBB-9ABC57BE093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43B8FB7-84A8-A985-9EA8-0BF1A5EBDFA8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D6977D74-0A31-9C34-A811-25B6AFEE6CE1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BDEA017-3DDD-DEDA-05B4-1A6302705F70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132BFDB-D560-C015-885C-DD539A4F1EC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65132988-0F00-8B60-0BF8-9A50D3F9BD69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A012D63-CC0A-FD20-D233-B5E3F48FBF50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DFE35C5A-A6DF-F576-04B5-F1358D261AE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0163B5E-3C16-A842-3D10-D52F37E8FA48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19DE8F9-3BC3-77C5-0CAE-C193CDB72445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2366DC2-4C11-C49D-A46B-E83C88E0193E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1C07F9C-2F42-7141-8148-E11CFBB79CB1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DF385522-A92E-B33E-1F79-EDB466209CC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A72043C7-D878-2B35-EF8A-87AB283F303D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9826FC1-1FF6-5210-65FC-2EAB163B8EC7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ADB2BE5-7C8B-D85F-1B9D-CD44F720C030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8FCFF37-BEFA-41F1-35E0-C8326FEE5761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87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8AA48-996E-78EE-6F17-FD17483E4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EC8470A-2592-F86B-345F-261B02C79F57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F47E677-4130-5432-4FD9-7ED96CD7CE8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3FDF3562-576C-37DF-B94E-8B21311FF44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63587C1-10C6-35BB-9ED2-4545C989596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B48069F-9114-2674-7630-B88A1340304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146E4EE7-B6F7-3CFA-5653-0A2F274CDF8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49F9163-E85A-20C0-F3AE-F24B43516E4B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5EB00857-9758-EC19-AADB-03F27F5D7497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2C04C1CA-304A-4AE3-F16C-2EBD8F3F087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29A4254-A86F-25CF-35B3-5FD8FF0A1B9B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85E1DB2-DEEC-84AB-34BF-7AD19F6161D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0D316FE-CE61-A314-B781-7178CE8D2B68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2D512D9-3EF6-4A25-372B-5C63E9C32EC4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6998E482-1558-5B4A-BC5A-64BDB03B946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D31A4F4-3D34-BD16-58A1-08BBCB2D97C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7820B47-466B-C304-078D-E0B21DF0406B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A5DF3B8-BC8F-3C8A-2694-378716B086E3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A245DCE6-9A66-37BA-02A0-01DC31688BB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15F0EBB-A149-A724-CABC-603522DD5F50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438369E7-AA51-B460-D078-D1B90C95FC0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488C898-36E4-83A4-E18A-3876011FD4F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371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7A1D7-BBF5-3FBA-1163-19E7B3737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811A68A-3D35-C0E5-00CC-014718BF564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C6CB4AD-EA06-1023-69CF-74E6BA46D3BD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5808833C-237B-A2E1-CA4C-D5590CE38E2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2C5A239-522A-E5B9-AD61-DA019A9F6452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F3C80D5-9085-3AEC-E647-F23166867BF7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1E13AC25-B3EA-ECB0-C823-BEB9D3F2817C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6623A92-073F-581E-4461-1EA7F4E1F9D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857B17B7-4D50-5F67-02A7-7421F34603A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9004B5E2-A8B7-1D6E-ED6F-60DABFB20F8F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BD3E9B1-DB55-EB2F-F172-ED07728379E1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FA68609-CFC6-4011-8C78-F8D42568353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9F2141C-2ABC-AF09-6423-00BE6C6A730A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D71B394-BACD-2725-F1DB-483B8488A0B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84F3690-80DA-8648-3A35-A0D6E72D52C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24D766E-20CF-9376-1762-9983C465818F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1FEFCD3-7EAA-BC76-3BC6-3CCB058C154F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6D818C5E-53B5-E881-F8C8-FCF2816D0A0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A1B5657-1AAD-EB4D-2049-6C8BE2B4F98E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0824D32E-BCE2-A307-6A18-915B0A0B2444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FDA2C6B-D4D9-9C65-F232-25503858A78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35DA117A-D8B2-0460-BEAE-3B77C26DDBDA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79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9E62E-AF83-0A67-DC3A-A02C51FBC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CCF637E-E3F7-8DE2-B2B7-6AB9D56D289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E89BEE2-E3BF-A4B4-BF78-31A98822732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DA37782-5E17-1EAF-0D9C-873D2505517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009139AD-E4B1-A4B1-C785-878BAA69155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7BA92CE-30F0-942E-E939-34BB77A84C1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A7130417-30DB-ED5F-DE86-582CC2434967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1EAE1C9-A4C4-4157-AFA3-AE32EC88B60D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BE6730A-0FFD-BC54-A396-7F22CA6D4F6B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2B0405ED-F3BC-31E4-7600-BC881B4B9699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9CE389E-EAC1-ADA8-C962-FE7E56B4241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4FCA1DC-AC98-871A-71D2-231938448B5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F3676EE-4AAE-3CF7-A66C-7F8B418CA015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3159451-138C-B23B-8A0C-200F7BC441A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FC29CD6E-0E8B-5477-FD08-5064B5CCEA5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F5EA04D-C336-87DA-FFD3-5551CC8246A7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3E15D800-5023-4C92-8EF2-E1DC3C833E5C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5E0C27E4-2225-D24B-356C-254B1CDFAA3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EFB8A7F7-4A70-7E4B-CA00-BE8BBAAE05D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B758501-6B9C-EA14-D0CD-3005D060101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27F260A-14AD-35DA-D0E8-20F7DF0319AE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2BAF561-4CAD-4BA1-01D8-D5A63EB0976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668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D546E-758F-FB98-3025-5C5872404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66754710-308D-D4B8-4FF7-B465B0A2E90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80B2319-7B00-A8A5-76A5-9E7241D3088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E0EEC452-4947-E577-FDFA-ADE92AC9941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DD2A7830-D731-A2FC-1D7D-A81F3316FEA5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BA8A33E8-F489-4D24-A0B1-057BD86020DD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19EC7336-6CAF-9A34-7538-7053853FEB49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4288A0F8-0A08-7577-043A-A8AD2117D0EE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4B094F6C-0598-29CB-4B0B-DA5D8160DD0A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6DA52A97-6AE5-CE09-709F-CA12C6A53C5C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16B8F9A2-5084-4B69-4FE5-967B62A48653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4D198165-9817-CB9F-6A84-B84B367BB81D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504C433-1594-1696-F18C-EDA594478722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70D4FE88-6797-9B51-B103-2513027977C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F55BCAF-41E8-237F-4EA4-85A4577997E4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63817C1-8F5E-C052-7643-0A2CDB630897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8053B6D-74D4-2D2F-35FD-2B9EC0F13DE9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37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2915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2025-03-22T18:54:50Z</dcterms:modified>
</cp:coreProperties>
</file>