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143" userDrawn="1">
          <p15:clr>
            <a:srgbClr val="A4A3A4"/>
          </p15:clr>
        </p15:guide>
        <p15:guide id="3" pos="75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AF7D33"/>
    <a:srgbClr val="FFD965"/>
    <a:srgbClr val="F0F0F0"/>
    <a:srgbClr val="CFE2F3"/>
    <a:srgbClr val="FFFFFF"/>
    <a:srgbClr val="FFF2CC"/>
    <a:srgbClr val="B6D8A9"/>
    <a:srgbClr val="F4CCCC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>
        <p:guide orient="horz" pos="346"/>
        <p:guide pos="143"/>
        <p:guide pos="75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299" y="53"/>
      </p:cViewPr>
      <p:guideLst/>
    </p:cSldViewPr>
  </p:notesViewPr>
  <p:gridSpacing cx="540000" cy="54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DB74A0-6CB6-F36A-89B7-AC44EDA6E1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8693C-8DC1-1E21-891A-B0D93BF327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E91C4-08D2-4E47-9733-33838F62B5B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0693E-9B9C-D170-5CA1-FEE64296AC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C58B8-E496-4789-31E6-2C2060A0F0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7CEAD-84EE-4338-B8A0-DD33B2329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2A0A0-CFCE-402E-814D-31FEA2590B7E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5C861-57DF-45CA-9F5A-6E4CE1DC6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03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934A36-38F2-E272-ADEE-64618D16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60B7F7-2A77-89D7-BB58-E74DA4D4A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A4E93C-3F54-737C-C41B-08CE0B4A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002BFB-D299-C0DD-EE10-30E23155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6976FB-B37B-17B5-AB7E-AC4104A0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30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BD685F-8C2A-7283-4021-1B4A18AB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2FFFD7-1F98-3FBE-2E7A-47F909C89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408D3E-ED7C-BDF8-13B0-E918A129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000E92-2EB6-7120-1CE3-6C0E6091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3D23F4-CBF7-6D60-EF94-F4B89866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48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32ADDF1-0CCE-FF28-FF9E-E914A59DE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30695F0-E4D5-D595-FFE2-7CCCAEED9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994332-7274-AACE-B266-258958B9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E4B4AB-7DD9-082E-9BC6-559C8613E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63F827-4046-1BF5-8267-65E102AF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13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382C6F-D312-D306-4D70-B1921DB9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B28229-A826-85A1-131E-5A3F8A5D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84EBEF-061B-144B-14F1-7D26A3F22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03C6FC-0517-5A87-261E-425C1935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ACCE4C-C677-098E-42DE-746AC670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68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B514C-A7D5-5857-9F22-22BCF07E1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23A868-E2F4-9742-96D0-1162DC404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EC7357-6D63-77B7-2056-66207790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13D220-3B1B-6594-9A7F-189A79B3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93F415-E700-BDD3-BA82-3F9A7754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54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9940-E204-1BEF-0487-88E6728C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DE8FA1-C04A-3B70-4DE0-7342C4929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EE1D67-1F9F-139F-B704-BE5F6A879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3F57FC-6757-72EF-64BB-E893180D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649F5F-B974-0554-D6AA-60FD7FC2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22525C-43E7-A82D-720F-B6643098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75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030F5D-2013-2042-8906-E3C040266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E43C9D-4180-FB40-4EA8-EBDFFDC2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7925BC4-2F6F-A035-B4F5-BD4117C60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03EABB-70FD-F788-7EB6-281706721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C1F86FA-7AB5-6E45-5303-F6CDD2C1F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3505D73-A81E-F2B9-479F-06753A0C4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95357B4-A40D-6DFA-23BC-82038C98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2F5012B-7C41-C0EE-A8C9-41AAA6AD5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5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7B457-DAD7-8522-925A-E15DF56BC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A51DCF9-BDB4-1995-675B-75C8BC778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86E181-B83E-9E0B-9A31-9EA86097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2D459C9-D693-F896-D3E1-1553B42F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24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7078A39-D1EC-EFB0-5DD7-ED5B697D7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5117ECF-B6EE-2186-17BF-96F972F8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552207-0B76-C678-408A-E672E7EE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57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A9D68-0541-EF28-0A9A-9E28AE62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A41DAC-976E-CC53-EBD7-5F428F06A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35C0EB-6DB5-9E5B-BF8C-CDB5FFE5F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1DF2D9-1B12-F496-2657-35E6D31B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0FFAD9-DC15-9C00-689A-073D4672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2FC9B2-9708-C51D-6D9D-62BE6CC3D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4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A34DB-EA71-744D-C0DA-C0561079C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243B09-7DA0-281E-1388-2D95F8DCD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B095C6-95BD-6160-F04E-54F1785C6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0D939E-B5E1-B5B3-5EBA-3A97B304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4ADE4A-79D6-5618-A1B6-04A97A4CC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247014-2A11-9B6B-F954-B465F73E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89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CD23A28-8E81-3DFF-34D4-596CD1C3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B7DF49-80AE-CD3B-5639-443AD4637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693B0B-78E9-4390-3A4B-78E765877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B303-1912-4361-97BC-758D37003933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19D327-CFF9-4E1D-E8D2-DFFC63500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EB5FC0-9C21-6E8E-71E0-7377356FA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45AD3-7E66-474C-BDB0-A74AD11477E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06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3 CuadroTexto">
            <a:extLst>
              <a:ext uri="{FF2B5EF4-FFF2-40B4-BE49-F238E27FC236}">
                <a16:creationId xmlns:a16="http://schemas.microsoft.com/office/drawing/2014/main" id="{3A1BB89B-561F-23D7-6E4C-0D2D119E6C82}"/>
              </a:ext>
            </a:extLst>
          </p:cNvPr>
          <p:cNvSpPr txBox="1"/>
          <p:nvPr/>
        </p:nvSpPr>
        <p:spPr>
          <a:xfrm>
            <a:off x="816395" y="456190"/>
            <a:ext cx="7215238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it-IT" sz="2100" i="0" dirty="0" err="1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Article</a:t>
            </a:r>
            <a:r>
              <a:rPr lang="it-IT" sz="2100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sz="2100" i="0" dirty="0" err="1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title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</a:t>
            </a:r>
            <a:r>
              <a:rPr lang="it-IT" sz="2100" i="0" dirty="0" err="1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it-IT" sz="2100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ipsum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dolor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sit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amet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,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consectetur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adipiscing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elit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.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Praesent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</a:t>
            </a:r>
            <a:r>
              <a:rPr lang="it-IT" sz="2100" dirty="0" err="1">
                <a:solidFill>
                  <a:srgbClr val="5F6368"/>
                </a:solidFill>
                <a:latin typeface="arial" panose="020B0604020202020204" pitchFamily="34" charset="0"/>
              </a:rPr>
              <a:t>blandit</a:t>
            </a:r>
            <a:r>
              <a:rPr lang="it-IT" sz="2100" dirty="0">
                <a:solidFill>
                  <a:srgbClr val="5F6368"/>
                </a:solidFill>
                <a:latin typeface="arial" panose="020B0604020202020204" pitchFamily="34" charset="0"/>
              </a:rPr>
              <a:t> cursus</a:t>
            </a:r>
          </a:p>
        </p:txBody>
      </p:sp>
      <p:sp>
        <p:nvSpPr>
          <p:cNvPr id="5" name="14 CuadroTexto">
            <a:extLst>
              <a:ext uri="{FF2B5EF4-FFF2-40B4-BE49-F238E27FC236}">
                <a16:creationId xmlns:a16="http://schemas.microsoft.com/office/drawing/2014/main" id="{47F3F366-582F-7498-90D1-C170735C1752}"/>
              </a:ext>
            </a:extLst>
          </p:cNvPr>
          <p:cNvSpPr txBox="1"/>
          <p:nvPr/>
        </p:nvSpPr>
        <p:spPr>
          <a:xfrm>
            <a:off x="2151483" y="4952517"/>
            <a:ext cx="7215238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ES" sz="1200" dirty="0">
                <a:latin typeface="Arial Narrow" panose="020B0606020202030204" pitchFamily="34" charset="0"/>
              </a:rPr>
              <a:t>J. Smith | G. Campbell | V. Roth</a:t>
            </a:r>
          </a:p>
        </p:txBody>
      </p:sp>
      <p:sp>
        <p:nvSpPr>
          <p:cNvPr id="6" name="16 CuadroTexto">
            <a:extLst>
              <a:ext uri="{FF2B5EF4-FFF2-40B4-BE49-F238E27FC236}">
                <a16:creationId xmlns:a16="http://schemas.microsoft.com/office/drawing/2014/main" id="{9A3AB82E-BC95-3C4F-BB71-88CEA352DAD0}"/>
              </a:ext>
            </a:extLst>
          </p:cNvPr>
          <p:cNvSpPr txBox="1"/>
          <p:nvPr/>
        </p:nvSpPr>
        <p:spPr>
          <a:xfrm>
            <a:off x="2140863" y="5229516"/>
            <a:ext cx="7215238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000" dirty="0">
                <a:latin typeface="Arial Narrow" panose="020B0606020202030204" pitchFamily="34" charset="0"/>
              </a:rPr>
              <a:t>Institution    |    Institution </a:t>
            </a:r>
            <a:endParaRPr lang="es-ES" sz="1000" dirty="0">
              <a:latin typeface="Arial Narrow" panose="020B060602020203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9B95D85-04C4-048E-9DB2-942DE10A2E3A}"/>
              </a:ext>
            </a:extLst>
          </p:cNvPr>
          <p:cNvSpPr/>
          <p:nvPr/>
        </p:nvSpPr>
        <p:spPr>
          <a:xfrm>
            <a:off x="2151483" y="1522654"/>
            <a:ext cx="9782851" cy="3258848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352469-B15A-0955-3C4A-432F7A793ED2}"/>
              </a:ext>
            </a:extLst>
          </p:cNvPr>
          <p:cNvSpPr txBox="1"/>
          <p:nvPr/>
        </p:nvSpPr>
        <p:spPr>
          <a:xfrm>
            <a:off x="6181774" y="2998189"/>
            <a:ext cx="172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5F6368"/>
                </a:solidFill>
                <a:latin typeface="arial" panose="020B0604020202020204" pitchFamily="34" charset="0"/>
              </a:rPr>
              <a:t>Cover figure</a:t>
            </a:r>
          </a:p>
        </p:txBody>
      </p:sp>
      <p:sp>
        <p:nvSpPr>
          <p:cNvPr id="9" name="CasellaDiTesto 4">
            <a:extLst>
              <a:ext uri="{FF2B5EF4-FFF2-40B4-BE49-F238E27FC236}">
                <a16:creationId xmlns:a16="http://schemas.microsoft.com/office/drawing/2014/main" id="{D54C175C-8826-57FD-1C11-A595750EC19E}"/>
              </a:ext>
            </a:extLst>
          </p:cNvPr>
          <p:cNvSpPr txBox="1">
            <a:spLocks noChangeAspect="1"/>
          </p:cNvSpPr>
          <p:nvPr/>
        </p:nvSpPr>
        <p:spPr>
          <a:xfrm>
            <a:off x="7920000" y="6341546"/>
            <a:ext cx="3104318" cy="15069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r"/>
            <a:r>
              <a:rPr lang="en-GB" sz="95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Topic 1 – Digital Heritage</a:t>
            </a:r>
            <a:endParaRPr lang="it-IT" sz="95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7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F2AAC1-52FB-94BF-69B7-F932E3189D67}"/>
              </a:ext>
            </a:extLst>
          </p:cNvPr>
          <p:cNvSpPr txBox="1"/>
          <p:nvPr/>
        </p:nvSpPr>
        <p:spPr>
          <a:xfrm>
            <a:off x="891601" y="848849"/>
            <a:ext cx="5550048" cy="32316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anchor="b">
            <a:spAutoFit/>
          </a:bodyPr>
          <a:lstStyle/>
          <a:p>
            <a:r>
              <a:rPr lang="en-US" sz="2100" b="1" dirty="0">
                <a:solidFill>
                  <a:srgbClr val="5F6368"/>
                </a:solidFill>
                <a:latin typeface="arial" panose="020B0604020202020204" pitchFamily="34" charset="0"/>
              </a:rPr>
              <a:t>1. Title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A23CEF-0986-19DF-44DA-C7BD63E89B4B}"/>
              </a:ext>
            </a:extLst>
          </p:cNvPr>
          <p:cNvSpPr txBox="1"/>
          <p:nvPr/>
        </p:nvSpPr>
        <p:spPr>
          <a:xfrm>
            <a:off x="420261" y="1483742"/>
            <a:ext cx="5927466" cy="98488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Lorem ipsum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dolor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sit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amet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 Hic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voluptatem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aspernatur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nam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adipisci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perferendis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aut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officia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voluptatem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Sed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rerum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quam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rem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consectetur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animi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aut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ducimus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omnis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33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voluptatem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delectus. Est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voluptatem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nobis id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ipsam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voluptatem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ex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sapiente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incidunt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a sunt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earum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qui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quia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sint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ut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itaque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natus</a:t>
            </a:r>
            <a:r>
              <a:rPr lang="en-GB" sz="1600" dirty="0">
                <a:solidFill>
                  <a:srgbClr val="5F636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it-IT" sz="1600" dirty="0">
              <a:solidFill>
                <a:srgbClr val="5F6368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E8C6B6F-5C26-53A7-8C08-7CB6D6BA4534}"/>
              </a:ext>
            </a:extLst>
          </p:cNvPr>
          <p:cNvSpPr txBox="1"/>
          <p:nvPr/>
        </p:nvSpPr>
        <p:spPr>
          <a:xfrm>
            <a:off x="11610975" y="6200794"/>
            <a:ext cx="581025" cy="279251"/>
          </a:xfrm>
          <a:prstGeom prst="rect">
            <a:avLst/>
          </a:prstGeom>
          <a:solidFill>
            <a:srgbClr val="AF7D33"/>
          </a:solidFill>
        </p:spPr>
        <p:txBody>
          <a:bodyPr wrap="square" lIns="0" tIns="0" rIns="0" bIns="0">
            <a:spAutoFit/>
          </a:bodyPr>
          <a:lstStyle/>
          <a:p>
            <a:fld id="{3216363C-320D-482D-BDFF-C99D9549F128}" type="slidenum">
              <a:rPr lang="en-GB" smtClean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pPr/>
              <a:t>1</a:t>
            </a:fld>
            <a:r>
              <a:rPr lang="en-GB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/15</a:t>
            </a:r>
            <a:endParaRPr lang="it-IT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asellaDiTesto 4">
            <a:extLst>
              <a:ext uri="{FF2B5EF4-FFF2-40B4-BE49-F238E27FC236}">
                <a16:creationId xmlns:a16="http://schemas.microsoft.com/office/drawing/2014/main" id="{F0A49446-0596-1188-FB13-FD4F6C48C94C}"/>
              </a:ext>
            </a:extLst>
          </p:cNvPr>
          <p:cNvSpPr txBox="1">
            <a:spLocks noChangeAspect="1"/>
          </p:cNvSpPr>
          <p:nvPr/>
        </p:nvSpPr>
        <p:spPr>
          <a:xfrm>
            <a:off x="7920000" y="6341546"/>
            <a:ext cx="3104318" cy="15069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r"/>
            <a:r>
              <a:rPr lang="en-GB" sz="95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Topic 1 – Digital Heritage</a:t>
            </a:r>
            <a:endParaRPr lang="it-IT" sz="95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047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93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</vt:lpstr>
      <vt:lpstr>Arial Narrow</vt:lpstr>
      <vt:lpstr>Calibri</vt:lpstr>
      <vt:lpstr>Calibri Light</vt:lpstr>
      <vt:lpstr>Tema di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 Croce</dc:creator>
  <cp:lastModifiedBy>Edmond Pergega</cp:lastModifiedBy>
  <cp:revision>17</cp:revision>
  <dcterms:created xsi:type="dcterms:W3CDTF">2023-02-02T08:43:12Z</dcterms:created>
  <dcterms:modified xsi:type="dcterms:W3CDTF">2024-01-29T12:42:28Z</dcterms:modified>
</cp:coreProperties>
</file>